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73" r:id="rId2"/>
  </p:sldMasterIdLst>
  <p:notesMasterIdLst>
    <p:notesMasterId r:id="rId14"/>
  </p:notesMasterIdLst>
  <p:sldIdLst>
    <p:sldId id="268" r:id="rId3"/>
    <p:sldId id="257" r:id="rId4"/>
    <p:sldId id="258" r:id="rId5"/>
    <p:sldId id="259" r:id="rId6"/>
    <p:sldId id="260" r:id="rId7"/>
    <p:sldId id="261" r:id="rId8"/>
    <p:sldId id="262" r:id="rId9"/>
    <p:sldId id="263" r:id="rId10"/>
    <p:sldId id="264" r:id="rId11"/>
    <p:sldId id="265" r:id="rId12"/>
    <p:sldId id="267" r:id="rId13"/>
  </p:sldIdLst>
  <p:sldSz cx="18288000" cy="10287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7" roundtripDataSignature="AMtx7miULqf8sZj8tATYgcNGxlW6pExzv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672"/>
  </p:normalViewPr>
  <p:slideViewPr>
    <p:cSldViewPr snapToGrid="0">
      <p:cViewPr varScale="1">
        <p:scale>
          <a:sx n="63" d="100"/>
          <a:sy n="63" d="100"/>
        </p:scale>
        <p:origin x="608"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customschemas.google.com/relationships/presentationmetadata" Target="metadata"/><Relationship Id="rId2" Type="http://schemas.openxmlformats.org/officeDocument/2006/relationships/slideMaster" Target="slideMasters/slideMaster2.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24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24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24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24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24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24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24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24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24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36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sz="1500" i="1" dirty="0"/>
          </a:p>
        </p:txBody>
      </p:sp>
      <p:sp>
        <p:nvSpPr>
          <p:cNvPr id="230" name="Google Shape;230;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3"/>
        <p:cNvGrpSpPr/>
        <p:nvPr/>
      </p:nvGrpSpPr>
      <p:grpSpPr>
        <a:xfrm>
          <a:off x="0" y="0"/>
          <a:ext cx="0" cy="0"/>
          <a:chOff x="0" y="0"/>
          <a:chExt cx="0" cy="0"/>
        </a:xfrm>
      </p:grpSpPr>
      <p:sp>
        <p:nvSpPr>
          <p:cNvPr id="364" name="Google Shape;364;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5" name="Google Shape;365;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66" name="Google Shape;366;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10</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g21820cee116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2" name="Google Shape;302;g21820cee116_0_0:notes"/>
          <p:cNvSpPr txBox="1">
            <a:spLocks noGrp="1"/>
          </p:cNvSpPr>
          <p:nvPr>
            <p:ph type="body" idx="1"/>
          </p:nvPr>
        </p:nvSpPr>
        <p:spPr>
          <a:xfrm>
            <a:off x="685800" y="4400549"/>
            <a:ext cx="5486400" cy="4284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03" name="Google Shape;303;g21820cee116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Google Shape;308;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9" name="Google Shape;309;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5" name="Google Shape;315;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dirty="0"/>
              <a:t>Take some time to review the print to determine an order of operations before jumping into the process</a:t>
            </a:r>
            <a:endParaRPr dirty="0"/>
          </a:p>
          <a:p>
            <a:pPr marL="0" lvl="0" indent="0" algn="l" rtl="0">
              <a:spcBef>
                <a:spcPts val="0"/>
              </a:spcBef>
              <a:spcAft>
                <a:spcPts val="0"/>
              </a:spcAft>
              <a:buNone/>
            </a:pPr>
            <a:r>
              <a:rPr lang="en-US" dirty="0"/>
              <a:t>Note critical dimensions called out or tight tolerances</a:t>
            </a:r>
            <a:endParaRPr dirty="0"/>
          </a:p>
          <a:p>
            <a:pPr marL="0" lvl="0" indent="0" algn="l" rtl="0">
              <a:spcBef>
                <a:spcPts val="0"/>
              </a:spcBef>
              <a:spcAft>
                <a:spcPts val="0"/>
              </a:spcAft>
              <a:buNone/>
            </a:pPr>
            <a:r>
              <a:rPr lang="en-US" dirty="0"/>
              <a:t>Determine a plan as to how those features will be machined to achieve part is within tolerance when complete </a:t>
            </a:r>
            <a:endParaRPr dirty="0"/>
          </a:p>
        </p:txBody>
      </p:sp>
      <p:sp>
        <p:nvSpPr>
          <p:cNvPr id="316" name="Google Shape;316;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Google Shape;322;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3" name="Google Shape;323;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dirty="0"/>
              <a:t>View showing both the top and the bottom of the part at the same time</a:t>
            </a:r>
            <a:endParaRPr dirty="0"/>
          </a:p>
          <a:p>
            <a:pPr marL="0" lvl="0" indent="0" algn="l" rtl="0">
              <a:spcBef>
                <a:spcPts val="0"/>
              </a:spcBef>
              <a:spcAft>
                <a:spcPts val="0"/>
              </a:spcAft>
              <a:buNone/>
            </a:pPr>
            <a:r>
              <a:rPr lang="en-US" dirty="0"/>
              <a:t>The print has critical dimensions shown for location of the two tapped holes.</a:t>
            </a:r>
            <a:endParaRPr dirty="0"/>
          </a:p>
          <a:p>
            <a:pPr marL="0" lvl="0" indent="0" algn="l" rtl="0">
              <a:spcBef>
                <a:spcPts val="0"/>
              </a:spcBef>
              <a:spcAft>
                <a:spcPts val="0"/>
              </a:spcAft>
              <a:buNone/>
            </a:pPr>
            <a:r>
              <a:rPr lang="en-US" dirty="0"/>
              <a:t>Machining all of the features in one operation as opposed to starting in the orientation without the tapped holes and then flipping the part to add those holes to ensure tolerances are met</a:t>
            </a:r>
            <a:endParaRPr dirty="0"/>
          </a:p>
        </p:txBody>
      </p:sp>
      <p:sp>
        <p:nvSpPr>
          <p:cNvPr id="324" name="Google Shape;324;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Google Shape;330;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1" name="Google Shape;331;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dirty="0"/>
              <a:t>WCS is placed on the top center of the stock.</a:t>
            </a:r>
            <a:endParaRPr dirty="0"/>
          </a:p>
          <a:p>
            <a:pPr marL="0" lvl="0" indent="0" algn="l" rtl="0">
              <a:spcBef>
                <a:spcPts val="0"/>
              </a:spcBef>
              <a:spcAft>
                <a:spcPts val="0"/>
              </a:spcAft>
              <a:buNone/>
            </a:pPr>
            <a:r>
              <a:rPr lang="en-US" dirty="0"/>
              <a:t>All of the material will be roughed and finished around the inner and outer boundary of the part cutting past the bottom model surface followed by the holes being drilled and tapped</a:t>
            </a:r>
            <a:endParaRPr dirty="0"/>
          </a:p>
        </p:txBody>
      </p:sp>
      <p:sp>
        <p:nvSpPr>
          <p:cNvPr id="332" name="Google Shape;332;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9" name="Google Shape;339;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dirty="0"/>
              <a:t>This setup only removes the hat of excess material from the top of the part</a:t>
            </a:r>
            <a:endParaRPr dirty="0"/>
          </a:p>
          <a:p>
            <a:pPr marL="0" lvl="0" indent="0" algn="l" rtl="0">
              <a:spcBef>
                <a:spcPts val="0"/>
              </a:spcBef>
              <a:spcAft>
                <a:spcPts val="0"/>
              </a:spcAft>
              <a:buNone/>
            </a:pPr>
            <a:r>
              <a:rPr lang="en-US" dirty="0"/>
              <a:t>Z datum is set off of top of parallels before placing the part in the vise ensuring the part will come out to the proper thickness</a:t>
            </a:r>
            <a:endParaRPr dirty="0"/>
          </a:p>
          <a:p>
            <a:pPr marL="0" lvl="0" indent="0" algn="l" rtl="0">
              <a:spcBef>
                <a:spcPts val="0"/>
              </a:spcBef>
              <a:spcAft>
                <a:spcPts val="0"/>
              </a:spcAft>
              <a:buNone/>
            </a:pPr>
            <a:r>
              <a:rPr lang="en-US" dirty="0"/>
              <a:t>X and Y locations are not critical as there are no machining operations that will be applied to the part. </a:t>
            </a:r>
            <a:br>
              <a:rPr lang="en-US" dirty="0"/>
            </a:br>
            <a:r>
              <a:rPr lang="en-US" dirty="0"/>
              <a:t>X and Y could even be set off corner of raw stock hat. However, this requires more steps to locate that point when creating the setup in Fusion 360</a:t>
            </a:r>
            <a:endParaRPr dirty="0"/>
          </a:p>
          <a:p>
            <a:pPr marL="0" lvl="0" indent="0" algn="l" rtl="0">
              <a:spcBef>
                <a:spcPts val="0"/>
              </a:spcBef>
              <a:spcAft>
                <a:spcPts val="0"/>
              </a:spcAft>
              <a:buNone/>
            </a:pPr>
            <a:r>
              <a:rPr lang="en-US" dirty="0"/>
              <a:t>Only the hat of material will be removed. The shape of the part was completely cut out in the first setup</a:t>
            </a:r>
            <a:endParaRPr dirty="0"/>
          </a:p>
        </p:txBody>
      </p:sp>
      <p:sp>
        <p:nvSpPr>
          <p:cNvPr id="340" name="Google Shape;340;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5"/>
        <p:cNvGrpSpPr/>
        <p:nvPr/>
      </p:nvGrpSpPr>
      <p:grpSpPr>
        <a:xfrm>
          <a:off x="0" y="0"/>
          <a:ext cx="0" cy="0"/>
          <a:chOff x="0" y="0"/>
          <a:chExt cx="0" cy="0"/>
        </a:xfrm>
      </p:grpSpPr>
      <p:sp>
        <p:nvSpPr>
          <p:cNvPr id="346" name="Google Shape;346;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7" name="Google Shape;347;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Hole features are machined based on the callout of the print using the datums referenced on the print</a:t>
            </a:r>
            <a:endParaRPr/>
          </a:p>
        </p:txBody>
      </p:sp>
      <p:sp>
        <p:nvSpPr>
          <p:cNvPr id="348" name="Google Shape;348;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4"/>
        <p:cNvGrpSpPr/>
        <p:nvPr/>
      </p:nvGrpSpPr>
      <p:grpSpPr>
        <a:xfrm>
          <a:off x="0" y="0"/>
          <a:ext cx="0" cy="0"/>
          <a:chOff x="0" y="0"/>
          <a:chExt cx="0" cy="0"/>
        </a:xfrm>
      </p:grpSpPr>
      <p:sp>
        <p:nvSpPr>
          <p:cNvPr id="355" name="Google Shape;355;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6" name="Google Shape;356;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dirty="0"/>
              <a:t>As the part is rotated 180 degrees, note how the X datum is moved to right hand side of the part to match the same X datum that was used for Op3</a:t>
            </a:r>
            <a:endParaRPr dirty="0"/>
          </a:p>
        </p:txBody>
      </p:sp>
      <p:sp>
        <p:nvSpPr>
          <p:cNvPr id="357" name="Google Shape;357;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Learning Objectives">
  <p:cSld name="Learning Objectives">
    <p:spTree>
      <p:nvGrpSpPr>
        <p:cNvPr id="1" name="Shape 19"/>
        <p:cNvGrpSpPr/>
        <p:nvPr/>
      </p:nvGrpSpPr>
      <p:grpSpPr>
        <a:xfrm>
          <a:off x="0" y="0"/>
          <a:ext cx="0" cy="0"/>
          <a:chOff x="0" y="0"/>
          <a:chExt cx="0" cy="0"/>
        </a:xfrm>
      </p:grpSpPr>
      <p:sp>
        <p:nvSpPr>
          <p:cNvPr id="20" name="Google Shape;20;p13"/>
          <p:cNvSpPr txBox="1">
            <a:spLocks noGrp="1"/>
          </p:cNvSpPr>
          <p:nvPr>
            <p:ph type="body" idx="1"/>
          </p:nvPr>
        </p:nvSpPr>
        <p:spPr>
          <a:xfrm>
            <a:off x="736980" y="2377440"/>
            <a:ext cx="16814040" cy="7178040"/>
          </a:xfrm>
          <a:prstGeom prst="rect">
            <a:avLst/>
          </a:prstGeom>
          <a:noFill/>
          <a:ln>
            <a:noFill/>
          </a:ln>
        </p:spPr>
        <p:txBody>
          <a:bodyPr spcFirstLastPara="1" wrap="square" lIns="0" tIns="0" rIns="0" bIns="0" anchor="t" anchorCtr="0">
            <a:normAutofit/>
          </a:bodyPr>
          <a:lstStyle>
            <a:lvl1pPr marL="457200" lvl="0" indent="-431800" algn="l">
              <a:lnSpc>
                <a:spcPct val="100000"/>
              </a:lnSpc>
              <a:spcBef>
                <a:spcPts val="4000"/>
              </a:spcBef>
              <a:spcAft>
                <a:spcPts val="0"/>
              </a:spcAft>
              <a:buSzPts val="3200"/>
              <a:buChar char="⚫"/>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21" name="Google Shape;21;p13"/>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13"/>
          <p:cNvSpPr txBox="1">
            <a:spLocks noGrp="1"/>
          </p:cNvSpPr>
          <p:nvPr>
            <p:ph type="title"/>
          </p:nvPr>
        </p:nvSpPr>
        <p:spPr>
          <a:xfrm>
            <a:off x="736980" y="731521"/>
            <a:ext cx="16814040" cy="775597"/>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chemeClr val="dk1"/>
              </a:buClr>
              <a:buSzPts val="56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Image Right">
  <p:cSld name="Image Right">
    <p:spTree>
      <p:nvGrpSpPr>
        <p:cNvPr id="1" name="Shape 88"/>
        <p:cNvGrpSpPr/>
        <p:nvPr/>
      </p:nvGrpSpPr>
      <p:grpSpPr>
        <a:xfrm>
          <a:off x="0" y="0"/>
          <a:ext cx="0" cy="0"/>
          <a:chOff x="0" y="0"/>
          <a:chExt cx="0" cy="0"/>
        </a:xfrm>
      </p:grpSpPr>
      <p:sp>
        <p:nvSpPr>
          <p:cNvPr id="89" name="Google Shape;89;p23"/>
          <p:cNvSpPr txBox="1">
            <a:spLocks noGrp="1"/>
          </p:cNvSpPr>
          <p:nvPr>
            <p:ph type="title"/>
          </p:nvPr>
        </p:nvSpPr>
        <p:spPr>
          <a:xfrm>
            <a:off x="736980" y="731521"/>
            <a:ext cx="11026396" cy="797142"/>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chemeClr val="dk1"/>
              </a:buClr>
              <a:buSzPts val="5600"/>
              <a:buFont typeface="Arial"/>
              <a:buNone/>
              <a:defRPr b="1" i="0">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0" name="Google Shape;90;p23"/>
          <p:cNvSpPr txBox="1">
            <a:spLocks noGrp="1"/>
          </p:cNvSpPr>
          <p:nvPr>
            <p:ph type="body" idx="1"/>
          </p:nvPr>
        </p:nvSpPr>
        <p:spPr>
          <a:xfrm>
            <a:off x="736980" y="1558927"/>
            <a:ext cx="11026396" cy="492442"/>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4000"/>
              </a:spcBef>
              <a:spcAft>
                <a:spcPts val="0"/>
              </a:spcAft>
              <a:buSzPts val="3200"/>
              <a:buNone/>
              <a:defRPr sz="3200" b="1"/>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91" name="Google Shape;91;p23"/>
          <p:cNvSpPr txBox="1">
            <a:spLocks noGrp="1"/>
          </p:cNvSpPr>
          <p:nvPr>
            <p:ph type="body" idx="2"/>
          </p:nvPr>
        </p:nvSpPr>
        <p:spPr>
          <a:xfrm>
            <a:off x="736980" y="2377440"/>
            <a:ext cx="11026396" cy="7178040"/>
          </a:xfrm>
          <a:prstGeom prst="rect">
            <a:avLst/>
          </a:prstGeom>
          <a:noFill/>
          <a:ln>
            <a:noFill/>
          </a:ln>
        </p:spPr>
        <p:txBody>
          <a:bodyPr spcFirstLastPara="1" wrap="square" lIns="0" tIns="0" rIns="0" bIns="0" anchor="t" anchorCtr="0">
            <a:normAutofit/>
          </a:bodyPr>
          <a:lstStyle>
            <a:lvl1pPr marL="457200" lvl="0" indent="-342900" algn="l">
              <a:lnSpc>
                <a:spcPct val="100000"/>
              </a:lnSpc>
              <a:spcBef>
                <a:spcPts val="4000"/>
              </a:spcBef>
              <a:spcAft>
                <a:spcPts val="0"/>
              </a:spcAft>
              <a:buSzPts val="1800"/>
              <a:buChar char="⚫"/>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92" name="Google Shape;92;p23"/>
          <p:cNvSpPr txBox="1">
            <a:spLocks noGrp="1"/>
          </p:cNvSpPr>
          <p:nvPr>
            <p:ph type="ftr" idx="11"/>
          </p:nvPr>
        </p:nvSpPr>
        <p:spPr>
          <a:xfrm>
            <a:off x="368300" y="9715500"/>
            <a:ext cx="11395076" cy="304800"/>
          </a:xfrm>
          <a:prstGeom prst="rect">
            <a:avLst/>
          </a:prstGeom>
          <a:noFill/>
          <a:ln>
            <a:noFill/>
          </a:ln>
        </p:spPr>
        <p:txBody>
          <a:bodyPr spcFirstLastPara="1" wrap="square" lIns="0" tIns="0" rIns="0" bIns="0" anchor="b"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3" name="Google Shape;93;p23"/>
          <p:cNvSpPr>
            <a:spLocks noGrp="1"/>
          </p:cNvSpPr>
          <p:nvPr>
            <p:ph type="pic" idx="3"/>
          </p:nvPr>
        </p:nvSpPr>
        <p:spPr>
          <a:xfrm>
            <a:off x="12315827" y="0"/>
            <a:ext cx="5972174" cy="10287000"/>
          </a:xfrm>
          <a:prstGeom prst="rect">
            <a:avLst/>
          </a:prstGeom>
          <a:solidFill>
            <a:schemeClr val="lt2"/>
          </a:solidFill>
          <a:ln>
            <a:noFill/>
          </a:ln>
        </p:spPr>
      </p:sp>
      <p:sp>
        <p:nvSpPr>
          <p:cNvPr id="94" name="Google Shape;94;p23"/>
          <p:cNvSpPr txBox="1">
            <a:spLocks noGrp="1"/>
          </p:cNvSpPr>
          <p:nvPr>
            <p:ph type="body" idx="4"/>
          </p:nvPr>
        </p:nvSpPr>
        <p:spPr>
          <a:xfrm>
            <a:off x="12684125" y="9835635"/>
            <a:ext cx="5235574" cy="184666"/>
          </a:xfrm>
          <a:prstGeom prst="rect">
            <a:avLst/>
          </a:prstGeom>
          <a:noFill/>
          <a:ln>
            <a:noFill/>
          </a:ln>
        </p:spPr>
        <p:txBody>
          <a:bodyPr spcFirstLastPara="1" wrap="square" lIns="0" tIns="0" rIns="0" bIns="0" anchor="b" anchorCtr="0">
            <a:spAutoFit/>
          </a:bodyPr>
          <a:lstStyle>
            <a:lvl1pPr marL="457200" lvl="0" indent="-228600" algn="l">
              <a:lnSpc>
                <a:spcPct val="100000"/>
              </a:lnSpc>
              <a:spcBef>
                <a:spcPts val="4000"/>
              </a:spcBef>
              <a:spcAft>
                <a:spcPts val="0"/>
              </a:spcAft>
              <a:buSzPts val="1200"/>
              <a:buNone/>
              <a:defRPr sz="1200">
                <a:solidFill>
                  <a:schemeClr val="lt1"/>
                </a:solidFill>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68300" algn="l">
              <a:lnSpc>
                <a:spcPct val="100000"/>
              </a:lnSpc>
              <a:spcBef>
                <a:spcPts val="800"/>
              </a:spcBef>
              <a:spcAft>
                <a:spcPts val="0"/>
              </a:spcAft>
              <a:buSzPts val="22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Half Image Right">
  <p:cSld name="Half Image Right">
    <p:spTree>
      <p:nvGrpSpPr>
        <p:cNvPr id="1" name="Shape 95"/>
        <p:cNvGrpSpPr/>
        <p:nvPr/>
      </p:nvGrpSpPr>
      <p:grpSpPr>
        <a:xfrm>
          <a:off x="0" y="0"/>
          <a:ext cx="0" cy="0"/>
          <a:chOff x="0" y="0"/>
          <a:chExt cx="0" cy="0"/>
        </a:xfrm>
      </p:grpSpPr>
      <p:sp>
        <p:nvSpPr>
          <p:cNvPr id="96" name="Google Shape;96;p24"/>
          <p:cNvSpPr txBox="1">
            <a:spLocks noGrp="1"/>
          </p:cNvSpPr>
          <p:nvPr>
            <p:ph type="title"/>
          </p:nvPr>
        </p:nvSpPr>
        <p:spPr>
          <a:xfrm>
            <a:off x="735204" y="731521"/>
            <a:ext cx="8145272" cy="797142"/>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chemeClr val="dk1"/>
              </a:buClr>
              <a:buSzPts val="5600"/>
              <a:buFont typeface="Arial"/>
              <a:buNone/>
              <a:defRPr b="1" i="0">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7" name="Google Shape;97;p24"/>
          <p:cNvSpPr txBox="1">
            <a:spLocks noGrp="1"/>
          </p:cNvSpPr>
          <p:nvPr>
            <p:ph type="body" idx="1"/>
          </p:nvPr>
        </p:nvSpPr>
        <p:spPr>
          <a:xfrm>
            <a:off x="735204" y="1558927"/>
            <a:ext cx="8145272" cy="492442"/>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4000"/>
              </a:spcBef>
              <a:spcAft>
                <a:spcPts val="0"/>
              </a:spcAft>
              <a:buSzPts val="3200"/>
              <a:buNone/>
              <a:defRPr sz="3200" b="1"/>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98" name="Google Shape;98;p24"/>
          <p:cNvSpPr txBox="1">
            <a:spLocks noGrp="1"/>
          </p:cNvSpPr>
          <p:nvPr>
            <p:ph type="body" idx="2"/>
          </p:nvPr>
        </p:nvSpPr>
        <p:spPr>
          <a:xfrm>
            <a:off x="735204" y="2377440"/>
            <a:ext cx="8145272" cy="7178040"/>
          </a:xfrm>
          <a:prstGeom prst="rect">
            <a:avLst/>
          </a:prstGeom>
          <a:noFill/>
          <a:ln>
            <a:noFill/>
          </a:ln>
        </p:spPr>
        <p:txBody>
          <a:bodyPr spcFirstLastPara="1" wrap="square" lIns="0" tIns="0" rIns="0" bIns="0" anchor="t" anchorCtr="0">
            <a:normAutofit/>
          </a:bodyPr>
          <a:lstStyle>
            <a:lvl1pPr marL="457200" lvl="0" indent="-342900" algn="l">
              <a:lnSpc>
                <a:spcPct val="100000"/>
              </a:lnSpc>
              <a:spcBef>
                <a:spcPts val="4000"/>
              </a:spcBef>
              <a:spcAft>
                <a:spcPts val="0"/>
              </a:spcAft>
              <a:buSzPts val="1800"/>
              <a:buChar char="⚫"/>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99" name="Google Shape;99;p24"/>
          <p:cNvSpPr txBox="1">
            <a:spLocks noGrp="1"/>
          </p:cNvSpPr>
          <p:nvPr>
            <p:ph type="ftr" idx="11"/>
          </p:nvPr>
        </p:nvSpPr>
        <p:spPr>
          <a:xfrm>
            <a:off x="733427" y="9715500"/>
            <a:ext cx="8143874" cy="304800"/>
          </a:xfrm>
          <a:prstGeom prst="rect">
            <a:avLst/>
          </a:prstGeom>
          <a:noFill/>
          <a:ln>
            <a:noFill/>
          </a:ln>
        </p:spPr>
        <p:txBody>
          <a:bodyPr spcFirstLastPara="1" wrap="square" lIns="0" tIns="0" rIns="0" bIns="0" anchor="b"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0" name="Google Shape;100;p24"/>
          <p:cNvSpPr>
            <a:spLocks noGrp="1"/>
          </p:cNvSpPr>
          <p:nvPr>
            <p:ph type="pic" idx="3"/>
          </p:nvPr>
        </p:nvSpPr>
        <p:spPr>
          <a:xfrm>
            <a:off x="9407526" y="0"/>
            <a:ext cx="8877300" cy="10287000"/>
          </a:xfrm>
          <a:prstGeom prst="rect">
            <a:avLst/>
          </a:prstGeom>
          <a:solidFill>
            <a:schemeClr val="lt2"/>
          </a:solidFill>
          <a:ln>
            <a:noFill/>
          </a:ln>
        </p:spPr>
      </p:sp>
      <p:sp>
        <p:nvSpPr>
          <p:cNvPr id="101" name="Google Shape;101;p24"/>
          <p:cNvSpPr txBox="1">
            <a:spLocks noGrp="1"/>
          </p:cNvSpPr>
          <p:nvPr>
            <p:ph type="body" idx="4"/>
          </p:nvPr>
        </p:nvSpPr>
        <p:spPr>
          <a:xfrm>
            <a:off x="9774240" y="9835635"/>
            <a:ext cx="8142288" cy="184666"/>
          </a:xfrm>
          <a:prstGeom prst="rect">
            <a:avLst/>
          </a:prstGeom>
          <a:noFill/>
          <a:ln>
            <a:noFill/>
          </a:ln>
        </p:spPr>
        <p:txBody>
          <a:bodyPr spcFirstLastPara="1" wrap="square" lIns="0" tIns="0" rIns="0" bIns="0" anchor="b" anchorCtr="0">
            <a:spAutoFit/>
          </a:bodyPr>
          <a:lstStyle>
            <a:lvl1pPr marL="457200" lvl="0" indent="-228600" algn="l">
              <a:lnSpc>
                <a:spcPct val="100000"/>
              </a:lnSpc>
              <a:spcBef>
                <a:spcPts val="4000"/>
              </a:spcBef>
              <a:spcAft>
                <a:spcPts val="0"/>
              </a:spcAft>
              <a:buSzPts val="1200"/>
              <a:buNone/>
              <a:defRPr sz="1200">
                <a:solidFill>
                  <a:schemeClr val="lt1"/>
                </a:solidFill>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68300" algn="l">
              <a:lnSpc>
                <a:spcPct val="100000"/>
              </a:lnSpc>
              <a:spcBef>
                <a:spcPts val="800"/>
              </a:spcBef>
              <a:spcAft>
                <a:spcPts val="0"/>
              </a:spcAft>
              <a:buSzPts val="22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Image Left">
  <p:cSld name="Image Left">
    <p:spTree>
      <p:nvGrpSpPr>
        <p:cNvPr id="1" name="Shape 102"/>
        <p:cNvGrpSpPr/>
        <p:nvPr/>
      </p:nvGrpSpPr>
      <p:grpSpPr>
        <a:xfrm>
          <a:off x="0" y="0"/>
          <a:ext cx="0" cy="0"/>
          <a:chOff x="0" y="0"/>
          <a:chExt cx="0" cy="0"/>
        </a:xfrm>
      </p:grpSpPr>
      <p:sp>
        <p:nvSpPr>
          <p:cNvPr id="103" name="Google Shape;103;p25"/>
          <p:cNvSpPr txBox="1">
            <a:spLocks noGrp="1"/>
          </p:cNvSpPr>
          <p:nvPr>
            <p:ph type="title"/>
          </p:nvPr>
        </p:nvSpPr>
        <p:spPr>
          <a:xfrm>
            <a:off x="6526402" y="731521"/>
            <a:ext cx="11026396" cy="797142"/>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chemeClr val="dk1"/>
              </a:buClr>
              <a:buSzPts val="5600"/>
              <a:buFont typeface="Arial"/>
              <a:buNone/>
              <a:defRPr b="1" i="0">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4" name="Google Shape;104;p25"/>
          <p:cNvSpPr txBox="1">
            <a:spLocks noGrp="1"/>
          </p:cNvSpPr>
          <p:nvPr>
            <p:ph type="body" idx="1"/>
          </p:nvPr>
        </p:nvSpPr>
        <p:spPr>
          <a:xfrm>
            <a:off x="6526402" y="1558927"/>
            <a:ext cx="11026396" cy="492442"/>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4000"/>
              </a:spcBef>
              <a:spcAft>
                <a:spcPts val="0"/>
              </a:spcAft>
              <a:buSzPts val="3200"/>
              <a:buNone/>
              <a:defRPr sz="3200" b="1"/>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05" name="Google Shape;105;p25"/>
          <p:cNvSpPr txBox="1">
            <a:spLocks noGrp="1"/>
          </p:cNvSpPr>
          <p:nvPr>
            <p:ph type="body" idx="2"/>
          </p:nvPr>
        </p:nvSpPr>
        <p:spPr>
          <a:xfrm>
            <a:off x="6526402" y="2377440"/>
            <a:ext cx="11026396" cy="7178040"/>
          </a:xfrm>
          <a:prstGeom prst="rect">
            <a:avLst/>
          </a:prstGeom>
          <a:noFill/>
          <a:ln>
            <a:noFill/>
          </a:ln>
        </p:spPr>
        <p:txBody>
          <a:bodyPr spcFirstLastPara="1" wrap="square" lIns="0" tIns="0" rIns="0" bIns="0" anchor="t" anchorCtr="0">
            <a:normAutofit/>
          </a:bodyPr>
          <a:lstStyle>
            <a:lvl1pPr marL="457200" lvl="0" indent="-342900" algn="l">
              <a:lnSpc>
                <a:spcPct val="100000"/>
              </a:lnSpc>
              <a:spcBef>
                <a:spcPts val="4000"/>
              </a:spcBef>
              <a:spcAft>
                <a:spcPts val="0"/>
              </a:spcAft>
              <a:buSzPts val="1800"/>
              <a:buChar char="⚫"/>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06" name="Google Shape;106;p25"/>
          <p:cNvSpPr txBox="1">
            <a:spLocks noGrp="1"/>
          </p:cNvSpPr>
          <p:nvPr>
            <p:ph type="ftr" idx="11"/>
          </p:nvPr>
        </p:nvSpPr>
        <p:spPr>
          <a:xfrm>
            <a:off x="12687301" y="9715500"/>
            <a:ext cx="5229226" cy="304800"/>
          </a:xfrm>
          <a:prstGeom prst="rect">
            <a:avLst/>
          </a:prstGeom>
          <a:noFill/>
          <a:ln>
            <a:noFill/>
          </a:ln>
        </p:spPr>
        <p:txBody>
          <a:bodyPr spcFirstLastPara="1" wrap="square" lIns="0" tIns="0" rIns="0" bIns="0" anchor="b"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7" name="Google Shape;107;p25"/>
          <p:cNvSpPr>
            <a:spLocks noGrp="1"/>
          </p:cNvSpPr>
          <p:nvPr>
            <p:ph type="pic" idx="3"/>
          </p:nvPr>
        </p:nvSpPr>
        <p:spPr>
          <a:xfrm>
            <a:off x="1" y="0"/>
            <a:ext cx="5972174" cy="10287000"/>
          </a:xfrm>
          <a:prstGeom prst="rect">
            <a:avLst/>
          </a:prstGeom>
          <a:solidFill>
            <a:schemeClr val="lt2"/>
          </a:solidFill>
          <a:ln>
            <a:noFill/>
          </a:ln>
        </p:spPr>
      </p:sp>
      <p:sp>
        <p:nvSpPr>
          <p:cNvPr id="108" name="Google Shape;108;p25"/>
          <p:cNvSpPr txBox="1">
            <a:spLocks noGrp="1"/>
          </p:cNvSpPr>
          <p:nvPr>
            <p:ph type="body" idx="4"/>
          </p:nvPr>
        </p:nvSpPr>
        <p:spPr>
          <a:xfrm>
            <a:off x="366714" y="9835635"/>
            <a:ext cx="5227636" cy="184666"/>
          </a:xfrm>
          <a:prstGeom prst="rect">
            <a:avLst/>
          </a:prstGeom>
          <a:noFill/>
          <a:ln>
            <a:noFill/>
          </a:ln>
        </p:spPr>
        <p:txBody>
          <a:bodyPr spcFirstLastPara="1" wrap="square" lIns="0" tIns="0" rIns="0" bIns="0" anchor="b" anchorCtr="0">
            <a:spAutoFit/>
          </a:bodyPr>
          <a:lstStyle>
            <a:lvl1pPr marL="457200" lvl="0" indent="-228600" algn="l">
              <a:lnSpc>
                <a:spcPct val="100000"/>
              </a:lnSpc>
              <a:spcBef>
                <a:spcPts val="4000"/>
              </a:spcBef>
              <a:spcAft>
                <a:spcPts val="0"/>
              </a:spcAft>
              <a:buSzPts val="1200"/>
              <a:buNone/>
              <a:defRPr sz="1200">
                <a:solidFill>
                  <a:schemeClr val="lt1"/>
                </a:solidFill>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68300" algn="l">
              <a:lnSpc>
                <a:spcPct val="100000"/>
              </a:lnSpc>
              <a:spcBef>
                <a:spcPts val="800"/>
              </a:spcBef>
              <a:spcAft>
                <a:spcPts val="0"/>
              </a:spcAft>
              <a:buSzPts val="22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Half Image Left">
  <p:cSld name="Half Image Left">
    <p:spTree>
      <p:nvGrpSpPr>
        <p:cNvPr id="1" name="Shape 109"/>
        <p:cNvGrpSpPr/>
        <p:nvPr/>
      </p:nvGrpSpPr>
      <p:grpSpPr>
        <a:xfrm>
          <a:off x="0" y="0"/>
          <a:ext cx="0" cy="0"/>
          <a:chOff x="0" y="0"/>
          <a:chExt cx="0" cy="0"/>
        </a:xfrm>
      </p:grpSpPr>
      <p:sp>
        <p:nvSpPr>
          <p:cNvPr id="110" name="Google Shape;110;p26"/>
          <p:cNvSpPr txBox="1">
            <a:spLocks noGrp="1"/>
          </p:cNvSpPr>
          <p:nvPr>
            <p:ph type="title"/>
          </p:nvPr>
        </p:nvSpPr>
        <p:spPr>
          <a:xfrm>
            <a:off x="9407526" y="731521"/>
            <a:ext cx="8145272" cy="797142"/>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chemeClr val="dk1"/>
              </a:buClr>
              <a:buSzPts val="5600"/>
              <a:buFont typeface="Arial"/>
              <a:buNone/>
              <a:defRPr b="1" i="0">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11" name="Google Shape;111;p26"/>
          <p:cNvSpPr txBox="1">
            <a:spLocks noGrp="1"/>
          </p:cNvSpPr>
          <p:nvPr>
            <p:ph type="body" idx="1"/>
          </p:nvPr>
        </p:nvSpPr>
        <p:spPr>
          <a:xfrm>
            <a:off x="9407526" y="1558927"/>
            <a:ext cx="8145272" cy="492442"/>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4000"/>
              </a:spcBef>
              <a:spcAft>
                <a:spcPts val="0"/>
              </a:spcAft>
              <a:buSzPts val="3200"/>
              <a:buNone/>
              <a:defRPr sz="3200" b="1"/>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12" name="Google Shape;112;p26"/>
          <p:cNvSpPr txBox="1">
            <a:spLocks noGrp="1"/>
          </p:cNvSpPr>
          <p:nvPr>
            <p:ph type="body" idx="2"/>
          </p:nvPr>
        </p:nvSpPr>
        <p:spPr>
          <a:xfrm>
            <a:off x="9407526" y="2377440"/>
            <a:ext cx="8145272" cy="7178040"/>
          </a:xfrm>
          <a:prstGeom prst="rect">
            <a:avLst/>
          </a:prstGeom>
          <a:noFill/>
          <a:ln>
            <a:noFill/>
          </a:ln>
        </p:spPr>
        <p:txBody>
          <a:bodyPr spcFirstLastPara="1" wrap="square" lIns="0" tIns="0" rIns="0" bIns="0" anchor="t" anchorCtr="0">
            <a:normAutofit/>
          </a:bodyPr>
          <a:lstStyle>
            <a:lvl1pPr marL="457200" lvl="0" indent="-342900" algn="l">
              <a:lnSpc>
                <a:spcPct val="100000"/>
              </a:lnSpc>
              <a:spcBef>
                <a:spcPts val="4000"/>
              </a:spcBef>
              <a:spcAft>
                <a:spcPts val="0"/>
              </a:spcAft>
              <a:buSzPts val="1800"/>
              <a:buChar char="⚫"/>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13" name="Google Shape;113;p26"/>
          <p:cNvSpPr txBox="1">
            <a:spLocks noGrp="1"/>
          </p:cNvSpPr>
          <p:nvPr>
            <p:ph type="ftr" idx="11"/>
          </p:nvPr>
        </p:nvSpPr>
        <p:spPr>
          <a:xfrm>
            <a:off x="12687301" y="9715500"/>
            <a:ext cx="5229226" cy="304800"/>
          </a:xfrm>
          <a:prstGeom prst="rect">
            <a:avLst/>
          </a:prstGeom>
          <a:noFill/>
          <a:ln>
            <a:noFill/>
          </a:ln>
        </p:spPr>
        <p:txBody>
          <a:bodyPr spcFirstLastPara="1" wrap="square" lIns="0" tIns="0" rIns="0" bIns="0" anchor="b"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4" name="Google Shape;114;p26"/>
          <p:cNvSpPr>
            <a:spLocks noGrp="1"/>
          </p:cNvSpPr>
          <p:nvPr>
            <p:ph type="pic" idx="3"/>
          </p:nvPr>
        </p:nvSpPr>
        <p:spPr>
          <a:xfrm>
            <a:off x="0" y="0"/>
            <a:ext cx="8877300" cy="10287000"/>
          </a:xfrm>
          <a:prstGeom prst="rect">
            <a:avLst/>
          </a:prstGeom>
          <a:solidFill>
            <a:schemeClr val="lt2"/>
          </a:solidFill>
          <a:ln>
            <a:noFill/>
          </a:ln>
        </p:spPr>
      </p:sp>
      <p:sp>
        <p:nvSpPr>
          <p:cNvPr id="115" name="Google Shape;115;p26"/>
          <p:cNvSpPr txBox="1">
            <a:spLocks noGrp="1"/>
          </p:cNvSpPr>
          <p:nvPr>
            <p:ph type="body" idx="4"/>
          </p:nvPr>
        </p:nvSpPr>
        <p:spPr>
          <a:xfrm>
            <a:off x="366714" y="9835635"/>
            <a:ext cx="8142288" cy="184666"/>
          </a:xfrm>
          <a:prstGeom prst="rect">
            <a:avLst/>
          </a:prstGeom>
          <a:noFill/>
          <a:ln>
            <a:noFill/>
          </a:ln>
        </p:spPr>
        <p:txBody>
          <a:bodyPr spcFirstLastPara="1" wrap="square" lIns="0" tIns="0" rIns="0" bIns="0" anchor="b" anchorCtr="0">
            <a:spAutoFit/>
          </a:bodyPr>
          <a:lstStyle>
            <a:lvl1pPr marL="457200" lvl="0" indent="-228600" algn="l">
              <a:lnSpc>
                <a:spcPct val="100000"/>
              </a:lnSpc>
              <a:spcBef>
                <a:spcPts val="4000"/>
              </a:spcBef>
              <a:spcAft>
                <a:spcPts val="0"/>
              </a:spcAft>
              <a:buSzPts val="1200"/>
              <a:buNone/>
              <a:defRPr sz="1200">
                <a:solidFill>
                  <a:schemeClr val="lt1"/>
                </a:solidFill>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68300" algn="l">
              <a:lnSpc>
                <a:spcPct val="100000"/>
              </a:lnSpc>
              <a:spcBef>
                <a:spcPts val="800"/>
              </a:spcBef>
              <a:spcAft>
                <a:spcPts val="0"/>
              </a:spcAft>
              <a:buSzPts val="22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W Half">
  <p:cSld name="B/W Half">
    <p:spTree>
      <p:nvGrpSpPr>
        <p:cNvPr id="1" name="Shape 116"/>
        <p:cNvGrpSpPr/>
        <p:nvPr/>
      </p:nvGrpSpPr>
      <p:grpSpPr>
        <a:xfrm>
          <a:off x="0" y="0"/>
          <a:ext cx="0" cy="0"/>
          <a:chOff x="0" y="0"/>
          <a:chExt cx="0" cy="0"/>
        </a:xfrm>
      </p:grpSpPr>
      <p:sp>
        <p:nvSpPr>
          <p:cNvPr id="117" name="Google Shape;117;p27"/>
          <p:cNvSpPr/>
          <p:nvPr/>
        </p:nvSpPr>
        <p:spPr>
          <a:xfrm>
            <a:off x="9144000" y="0"/>
            <a:ext cx="9144000" cy="10287000"/>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3200">
              <a:solidFill>
                <a:schemeClr val="lt1"/>
              </a:solidFill>
              <a:latin typeface="Arial"/>
              <a:ea typeface="Arial"/>
              <a:cs typeface="Arial"/>
              <a:sym typeface="Arial"/>
            </a:endParaRPr>
          </a:p>
        </p:txBody>
      </p:sp>
      <p:sp>
        <p:nvSpPr>
          <p:cNvPr id="118" name="Google Shape;118;p27"/>
          <p:cNvSpPr txBox="1">
            <a:spLocks noGrp="1"/>
          </p:cNvSpPr>
          <p:nvPr>
            <p:ph type="title"/>
          </p:nvPr>
        </p:nvSpPr>
        <p:spPr>
          <a:xfrm>
            <a:off x="736980" y="731521"/>
            <a:ext cx="7670420" cy="1218795"/>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chemeClr val="dk1"/>
              </a:buClr>
              <a:buSzPts val="4400"/>
              <a:buFont typeface="Arial"/>
              <a:buNone/>
              <a:defRPr sz="4400" b="1" i="0">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19" name="Google Shape;119;p27"/>
          <p:cNvSpPr txBox="1">
            <a:spLocks noGrp="1"/>
          </p:cNvSpPr>
          <p:nvPr>
            <p:ph type="body" idx="1"/>
          </p:nvPr>
        </p:nvSpPr>
        <p:spPr>
          <a:xfrm>
            <a:off x="736980" y="2377440"/>
            <a:ext cx="7670420" cy="7178040"/>
          </a:xfrm>
          <a:prstGeom prst="rect">
            <a:avLst/>
          </a:prstGeom>
          <a:noFill/>
          <a:ln>
            <a:noFill/>
          </a:ln>
        </p:spPr>
        <p:txBody>
          <a:bodyPr spcFirstLastPara="1" wrap="square" lIns="0" tIns="0" rIns="0" bIns="0" anchor="t" anchorCtr="0">
            <a:normAutofit/>
          </a:bodyPr>
          <a:lstStyle>
            <a:lvl1pPr marL="457200" lvl="0" indent="-342900" algn="l">
              <a:lnSpc>
                <a:spcPct val="100000"/>
              </a:lnSpc>
              <a:spcBef>
                <a:spcPts val="4000"/>
              </a:spcBef>
              <a:spcAft>
                <a:spcPts val="0"/>
              </a:spcAft>
              <a:buSzPts val="1800"/>
              <a:buChar char="⚫"/>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20" name="Google Shape;120;p27"/>
          <p:cNvSpPr txBox="1">
            <a:spLocks noGrp="1"/>
          </p:cNvSpPr>
          <p:nvPr>
            <p:ph type="body" idx="2"/>
          </p:nvPr>
        </p:nvSpPr>
        <p:spPr>
          <a:xfrm>
            <a:off x="9880600" y="731521"/>
            <a:ext cx="7670800" cy="609398"/>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4000"/>
              </a:spcBef>
              <a:spcAft>
                <a:spcPts val="0"/>
              </a:spcAft>
              <a:buSzPts val="4400"/>
              <a:buNone/>
              <a:defRPr sz="4400" b="1" i="0">
                <a:solidFill>
                  <a:schemeClr val="lt1"/>
                </a:solidFill>
                <a:latin typeface="Arial"/>
                <a:ea typeface="Arial"/>
                <a:cs typeface="Arial"/>
                <a:sym typeface="Arial"/>
              </a:defRPr>
            </a:lvl1pPr>
            <a:lvl2pPr marL="914400" lvl="1" indent="-457200" algn="l">
              <a:lnSpc>
                <a:spcPct val="100000"/>
              </a:lnSpc>
              <a:spcBef>
                <a:spcPts val="1600"/>
              </a:spcBef>
              <a:spcAft>
                <a:spcPts val="0"/>
              </a:spcAft>
              <a:buSzPts val="3600"/>
              <a:buChar char="o"/>
              <a:defRPr sz="3600"/>
            </a:lvl2pPr>
            <a:lvl3pPr marL="1371600" lvl="2" indent="-457200" algn="l">
              <a:lnSpc>
                <a:spcPct val="100000"/>
              </a:lnSpc>
              <a:spcBef>
                <a:spcPts val="1200"/>
              </a:spcBef>
              <a:spcAft>
                <a:spcPts val="0"/>
              </a:spcAft>
              <a:buSzPts val="3600"/>
              <a:buChar char="•"/>
              <a:defRPr sz="3600"/>
            </a:lvl3pPr>
            <a:lvl4pPr marL="1828800" lvl="3" indent="-457200" algn="l">
              <a:lnSpc>
                <a:spcPct val="100000"/>
              </a:lnSpc>
              <a:spcBef>
                <a:spcPts val="1000"/>
              </a:spcBef>
              <a:spcAft>
                <a:spcPts val="0"/>
              </a:spcAft>
              <a:buSzPts val="3600"/>
              <a:buChar char="•"/>
              <a:defRPr sz="3600"/>
            </a:lvl4pPr>
            <a:lvl5pPr marL="2286000" lvl="4" indent="-457200" algn="l">
              <a:lnSpc>
                <a:spcPct val="100000"/>
              </a:lnSpc>
              <a:spcBef>
                <a:spcPts val="800"/>
              </a:spcBef>
              <a:spcAft>
                <a:spcPts val="0"/>
              </a:spcAft>
              <a:buSzPts val="3600"/>
              <a:buChar char="•"/>
              <a:defRPr sz="3600"/>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21" name="Google Shape;121;p27"/>
          <p:cNvSpPr txBox="1">
            <a:spLocks noGrp="1"/>
          </p:cNvSpPr>
          <p:nvPr>
            <p:ph type="body" idx="3"/>
          </p:nvPr>
        </p:nvSpPr>
        <p:spPr>
          <a:xfrm>
            <a:off x="9880604" y="2377440"/>
            <a:ext cx="7670796" cy="7178040"/>
          </a:xfrm>
          <a:prstGeom prst="rect">
            <a:avLst/>
          </a:prstGeom>
          <a:noFill/>
          <a:ln>
            <a:noFill/>
          </a:ln>
        </p:spPr>
        <p:txBody>
          <a:bodyPr spcFirstLastPara="1" wrap="square" lIns="0" tIns="0" rIns="0" bIns="0" anchor="t" anchorCtr="0">
            <a:normAutofit/>
          </a:bodyPr>
          <a:lstStyle>
            <a:lvl1pPr marL="457200" lvl="0" indent="-431800" algn="l">
              <a:lnSpc>
                <a:spcPct val="100000"/>
              </a:lnSpc>
              <a:spcBef>
                <a:spcPts val="4000"/>
              </a:spcBef>
              <a:spcAft>
                <a:spcPts val="0"/>
              </a:spcAft>
              <a:buClr>
                <a:schemeClr val="lt2"/>
              </a:buClr>
              <a:buSzPts val="3200"/>
              <a:buChar char="⚫"/>
              <a:defRPr>
                <a:solidFill>
                  <a:schemeClr val="lt1"/>
                </a:solidFill>
              </a:defRPr>
            </a:lvl1pPr>
            <a:lvl2pPr marL="914400" lvl="1" indent="-406400" algn="l">
              <a:lnSpc>
                <a:spcPct val="100000"/>
              </a:lnSpc>
              <a:spcBef>
                <a:spcPts val="1600"/>
              </a:spcBef>
              <a:spcAft>
                <a:spcPts val="0"/>
              </a:spcAft>
              <a:buClr>
                <a:schemeClr val="lt2"/>
              </a:buClr>
              <a:buSzPts val="2800"/>
              <a:buChar char="o"/>
              <a:defRPr>
                <a:solidFill>
                  <a:schemeClr val="lt1"/>
                </a:solidFill>
              </a:defRPr>
            </a:lvl2pPr>
            <a:lvl3pPr marL="1371600" lvl="2" indent="-381000" algn="l">
              <a:lnSpc>
                <a:spcPct val="100000"/>
              </a:lnSpc>
              <a:spcBef>
                <a:spcPts val="1200"/>
              </a:spcBef>
              <a:spcAft>
                <a:spcPts val="0"/>
              </a:spcAft>
              <a:buClr>
                <a:schemeClr val="lt2"/>
              </a:buClr>
              <a:buSzPts val="2400"/>
              <a:buChar char="•"/>
              <a:defRPr>
                <a:solidFill>
                  <a:schemeClr val="lt1"/>
                </a:solidFill>
              </a:defRPr>
            </a:lvl3pPr>
            <a:lvl4pPr marL="1828800" lvl="3" indent="-368300" algn="l">
              <a:lnSpc>
                <a:spcPct val="100000"/>
              </a:lnSpc>
              <a:spcBef>
                <a:spcPts val="1000"/>
              </a:spcBef>
              <a:spcAft>
                <a:spcPts val="0"/>
              </a:spcAft>
              <a:buClr>
                <a:schemeClr val="lt2"/>
              </a:buClr>
              <a:buSzPts val="2200"/>
              <a:buChar char="•"/>
              <a:defRPr>
                <a:solidFill>
                  <a:schemeClr val="lt1"/>
                </a:solidFill>
              </a:defRPr>
            </a:lvl4pPr>
            <a:lvl5pPr marL="2286000" lvl="4" indent="-368300" algn="l">
              <a:lnSpc>
                <a:spcPct val="100000"/>
              </a:lnSpc>
              <a:spcBef>
                <a:spcPts val="800"/>
              </a:spcBef>
              <a:spcAft>
                <a:spcPts val="0"/>
              </a:spcAft>
              <a:buClr>
                <a:schemeClr val="lt2"/>
              </a:buClr>
              <a:buSzPts val="2200"/>
              <a:buChar char="•"/>
              <a:defRPr>
                <a:solidFill>
                  <a:schemeClr val="lt1"/>
                </a:solidFill>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22" name="Google Shape;122;p27"/>
          <p:cNvSpPr txBox="1">
            <a:spLocks noGrp="1"/>
          </p:cNvSpPr>
          <p:nvPr>
            <p:ph type="ftr" idx="11"/>
          </p:nvPr>
        </p:nvSpPr>
        <p:spPr>
          <a:xfrm>
            <a:off x="9407526" y="9715500"/>
            <a:ext cx="8509000" cy="304800"/>
          </a:xfrm>
          <a:prstGeom prst="rect">
            <a:avLst/>
          </a:prstGeom>
          <a:noFill/>
          <a:ln>
            <a:noFill/>
          </a:ln>
        </p:spPr>
        <p:txBody>
          <a:bodyPr spcFirstLastPara="1" wrap="square" lIns="0" tIns="0" rIns="0" bIns="0" anchor="b"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123"/>
        <p:cNvGrpSpPr/>
        <p:nvPr/>
      </p:nvGrpSpPr>
      <p:grpSpPr>
        <a:xfrm>
          <a:off x="0" y="0"/>
          <a:ext cx="0" cy="0"/>
          <a:chOff x="0" y="0"/>
          <a:chExt cx="0" cy="0"/>
        </a:xfrm>
      </p:grpSpPr>
      <p:sp>
        <p:nvSpPr>
          <p:cNvPr id="124" name="Google Shape;124;p28"/>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5" name="Google Shape;125;p28"/>
          <p:cNvSpPr txBox="1">
            <a:spLocks noGrp="1"/>
          </p:cNvSpPr>
          <p:nvPr>
            <p:ph type="title"/>
          </p:nvPr>
        </p:nvSpPr>
        <p:spPr>
          <a:xfrm>
            <a:off x="736980" y="731521"/>
            <a:ext cx="16814040" cy="775597"/>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with Subtitle">
  <p:cSld name="Title with Subtitle">
    <p:spTree>
      <p:nvGrpSpPr>
        <p:cNvPr id="1" name="Shape 126"/>
        <p:cNvGrpSpPr/>
        <p:nvPr/>
      </p:nvGrpSpPr>
      <p:grpSpPr>
        <a:xfrm>
          <a:off x="0" y="0"/>
          <a:ext cx="0" cy="0"/>
          <a:chOff x="0" y="0"/>
          <a:chExt cx="0" cy="0"/>
        </a:xfrm>
      </p:grpSpPr>
      <p:sp>
        <p:nvSpPr>
          <p:cNvPr id="127" name="Google Shape;127;p29"/>
          <p:cNvSpPr txBox="1">
            <a:spLocks noGrp="1"/>
          </p:cNvSpPr>
          <p:nvPr>
            <p:ph type="body" idx="1"/>
          </p:nvPr>
        </p:nvSpPr>
        <p:spPr>
          <a:xfrm>
            <a:off x="736980" y="1558927"/>
            <a:ext cx="16814040" cy="492442"/>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4000"/>
              </a:spcBef>
              <a:spcAft>
                <a:spcPts val="0"/>
              </a:spcAft>
              <a:buSzPts val="3200"/>
              <a:buNone/>
              <a:defRPr sz="3200" b="1"/>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28" name="Google Shape;128;p29"/>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9" name="Google Shape;129;p29"/>
          <p:cNvSpPr txBox="1">
            <a:spLocks noGrp="1"/>
          </p:cNvSpPr>
          <p:nvPr>
            <p:ph type="title"/>
          </p:nvPr>
        </p:nvSpPr>
        <p:spPr>
          <a:xfrm>
            <a:off x="736980" y="731521"/>
            <a:ext cx="16814040" cy="775597"/>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Keyword Slide">
  <p:cSld name="Keyword Slide">
    <p:spTree>
      <p:nvGrpSpPr>
        <p:cNvPr id="1" name="Shape 130"/>
        <p:cNvGrpSpPr/>
        <p:nvPr/>
      </p:nvGrpSpPr>
      <p:grpSpPr>
        <a:xfrm>
          <a:off x="0" y="0"/>
          <a:ext cx="0" cy="0"/>
          <a:chOff x="0" y="0"/>
          <a:chExt cx="0" cy="0"/>
        </a:xfrm>
      </p:grpSpPr>
      <p:sp>
        <p:nvSpPr>
          <p:cNvPr id="131" name="Google Shape;131;p30"/>
          <p:cNvSpPr txBox="1">
            <a:spLocks noGrp="1"/>
          </p:cNvSpPr>
          <p:nvPr>
            <p:ph type="title"/>
          </p:nvPr>
        </p:nvSpPr>
        <p:spPr>
          <a:xfrm>
            <a:off x="733426" y="1715007"/>
            <a:ext cx="16821148" cy="6864790"/>
          </a:xfrm>
          <a:prstGeom prst="rect">
            <a:avLst/>
          </a:prstGeom>
          <a:noFill/>
          <a:ln>
            <a:noFill/>
          </a:ln>
        </p:spPr>
        <p:txBody>
          <a:bodyPr spcFirstLastPara="1" wrap="square" lIns="0" tIns="0" rIns="0" bIns="0" anchor="ctr" anchorCtr="0">
            <a:normAutofit/>
          </a:bodyPr>
          <a:lstStyle>
            <a:lvl1pPr lvl="0" algn="ctr">
              <a:lnSpc>
                <a:spcPct val="90000"/>
              </a:lnSpc>
              <a:spcBef>
                <a:spcPts val="0"/>
              </a:spcBef>
              <a:spcAft>
                <a:spcPts val="0"/>
              </a:spcAft>
              <a:buClr>
                <a:schemeClr val="dk1"/>
              </a:buClr>
              <a:buSzPts val="13200"/>
              <a:buFont typeface="Arial"/>
              <a:buNone/>
              <a:defRPr sz="13200" b="1" i="0">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2" name="Google Shape;132;p30"/>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Keyword Slide (Dark)">
  <p:cSld name="Keyword Slide (Dark)">
    <p:bg>
      <p:bgPr>
        <a:solidFill>
          <a:schemeClr val="dk1"/>
        </a:solidFill>
        <a:effectLst/>
      </p:bgPr>
    </p:bg>
    <p:spTree>
      <p:nvGrpSpPr>
        <p:cNvPr id="1" name="Shape 133"/>
        <p:cNvGrpSpPr/>
        <p:nvPr/>
      </p:nvGrpSpPr>
      <p:grpSpPr>
        <a:xfrm>
          <a:off x="0" y="0"/>
          <a:ext cx="0" cy="0"/>
          <a:chOff x="0" y="0"/>
          <a:chExt cx="0" cy="0"/>
        </a:xfrm>
      </p:grpSpPr>
      <p:sp>
        <p:nvSpPr>
          <p:cNvPr id="134" name="Google Shape;134;p31"/>
          <p:cNvSpPr txBox="1">
            <a:spLocks noGrp="1"/>
          </p:cNvSpPr>
          <p:nvPr>
            <p:ph type="title"/>
          </p:nvPr>
        </p:nvSpPr>
        <p:spPr>
          <a:xfrm>
            <a:off x="733426" y="1715007"/>
            <a:ext cx="16821148" cy="6864790"/>
          </a:xfrm>
          <a:prstGeom prst="rect">
            <a:avLst/>
          </a:prstGeom>
          <a:noFill/>
          <a:ln>
            <a:noFill/>
          </a:ln>
        </p:spPr>
        <p:txBody>
          <a:bodyPr spcFirstLastPara="1" wrap="square" lIns="0" tIns="0" rIns="0" bIns="0" anchor="ctr" anchorCtr="0">
            <a:normAutofit/>
          </a:bodyPr>
          <a:lstStyle>
            <a:lvl1pPr lvl="0" algn="ctr">
              <a:lnSpc>
                <a:spcPct val="90000"/>
              </a:lnSpc>
              <a:spcBef>
                <a:spcPts val="0"/>
              </a:spcBef>
              <a:spcAft>
                <a:spcPts val="0"/>
              </a:spcAft>
              <a:buClr>
                <a:schemeClr val="lt1"/>
              </a:buClr>
              <a:buSzPts val="13200"/>
              <a:buFont typeface="Arial"/>
              <a:buNone/>
              <a:defRPr sz="13200" b="1" i="0">
                <a:solidFill>
                  <a:schemeClr val="lt1"/>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5" name="Google Shape;135;p31"/>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Image Keyword Slide">
  <p:cSld name="Image Keyword Slide">
    <p:spTree>
      <p:nvGrpSpPr>
        <p:cNvPr id="1" name="Shape 136"/>
        <p:cNvGrpSpPr/>
        <p:nvPr/>
      </p:nvGrpSpPr>
      <p:grpSpPr>
        <a:xfrm>
          <a:off x="0" y="0"/>
          <a:ext cx="0" cy="0"/>
          <a:chOff x="0" y="0"/>
          <a:chExt cx="0" cy="0"/>
        </a:xfrm>
      </p:grpSpPr>
      <p:sp>
        <p:nvSpPr>
          <p:cNvPr id="137" name="Google Shape;137;p32"/>
          <p:cNvSpPr>
            <a:spLocks noGrp="1"/>
          </p:cNvSpPr>
          <p:nvPr>
            <p:ph type="pic" idx="2"/>
          </p:nvPr>
        </p:nvSpPr>
        <p:spPr>
          <a:xfrm>
            <a:off x="0" y="0"/>
            <a:ext cx="18288000" cy="10287000"/>
          </a:xfrm>
          <a:prstGeom prst="rect">
            <a:avLst/>
          </a:prstGeom>
          <a:solidFill>
            <a:srgbClr val="D8D8D8"/>
          </a:solidFill>
          <a:ln>
            <a:noFill/>
          </a:ln>
        </p:spPr>
      </p:sp>
      <p:sp>
        <p:nvSpPr>
          <p:cNvPr id="138" name="Google Shape;138;p32"/>
          <p:cNvSpPr txBox="1">
            <a:spLocks noGrp="1"/>
          </p:cNvSpPr>
          <p:nvPr>
            <p:ph type="body" idx="1"/>
          </p:nvPr>
        </p:nvSpPr>
        <p:spPr>
          <a:xfrm>
            <a:off x="373180" y="9835635"/>
            <a:ext cx="8770820" cy="184666"/>
          </a:xfrm>
          <a:prstGeom prst="rect">
            <a:avLst/>
          </a:prstGeom>
          <a:noFill/>
          <a:ln>
            <a:noFill/>
          </a:ln>
        </p:spPr>
        <p:txBody>
          <a:bodyPr spcFirstLastPara="1" wrap="square" lIns="0" tIns="0" rIns="0" bIns="0" anchor="b" anchorCtr="0">
            <a:spAutoFit/>
          </a:bodyPr>
          <a:lstStyle>
            <a:lvl1pPr marL="457200" lvl="0" indent="-228600" algn="l">
              <a:lnSpc>
                <a:spcPct val="100000"/>
              </a:lnSpc>
              <a:spcBef>
                <a:spcPts val="4000"/>
              </a:spcBef>
              <a:spcAft>
                <a:spcPts val="0"/>
              </a:spcAft>
              <a:buSzPts val="1200"/>
              <a:buNone/>
              <a:defRPr sz="1200">
                <a:solidFill>
                  <a:srgbClr val="7F7F7F"/>
                </a:solidFill>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68300" algn="l">
              <a:lnSpc>
                <a:spcPct val="100000"/>
              </a:lnSpc>
              <a:spcBef>
                <a:spcPts val="800"/>
              </a:spcBef>
              <a:spcAft>
                <a:spcPts val="0"/>
              </a:spcAft>
              <a:buSzPts val="22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39" name="Google Shape;139;p32"/>
          <p:cNvSpPr/>
          <p:nvPr/>
        </p:nvSpPr>
        <p:spPr>
          <a:xfrm>
            <a:off x="0" y="0"/>
            <a:ext cx="18288000" cy="10287000"/>
          </a:xfrm>
          <a:prstGeom prst="rect">
            <a:avLst/>
          </a:prstGeom>
          <a:solidFill>
            <a:schemeClr val="lt1">
              <a:alpha val="84705"/>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7200">
              <a:solidFill>
                <a:schemeClr val="lt1"/>
              </a:solidFill>
              <a:latin typeface="Arial"/>
              <a:ea typeface="Arial"/>
              <a:cs typeface="Arial"/>
              <a:sym typeface="Arial"/>
            </a:endParaRPr>
          </a:p>
        </p:txBody>
      </p:sp>
      <p:sp>
        <p:nvSpPr>
          <p:cNvPr id="140" name="Google Shape;140;p32"/>
          <p:cNvSpPr txBox="1">
            <a:spLocks noGrp="1"/>
          </p:cNvSpPr>
          <p:nvPr>
            <p:ph type="title"/>
          </p:nvPr>
        </p:nvSpPr>
        <p:spPr>
          <a:xfrm>
            <a:off x="733426" y="1715007"/>
            <a:ext cx="16821148" cy="6864790"/>
          </a:xfrm>
          <a:prstGeom prst="rect">
            <a:avLst/>
          </a:prstGeom>
          <a:noFill/>
          <a:ln>
            <a:noFill/>
          </a:ln>
        </p:spPr>
        <p:txBody>
          <a:bodyPr spcFirstLastPara="1" wrap="square" lIns="0" tIns="0" rIns="0" bIns="0" anchor="ctr" anchorCtr="0">
            <a:normAutofit/>
          </a:bodyPr>
          <a:lstStyle>
            <a:lvl1pPr lvl="0" algn="ctr">
              <a:lnSpc>
                <a:spcPct val="90000"/>
              </a:lnSpc>
              <a:spcBef>
                <a:spcPts val="0"/>
              </a:spcBef>
              <a:spcAft>
                <a:spcPts val="0"/>
              </a:spcAft>
              <a:buClr>
                <a:schemeClr val="dk1"/>
              </a:buClr>
              <a:buSzPts val="13200"/>
              <a:buFont typeface="Arial"/>
              <a:buNone/>
              <a:defRPr sz="13200" b="1" i="0">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1" name="Google Shape;141;p32"/>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spcBef>
                <a:spcPts val="0"/>
              </a:spcBef>
              <a:spcAft>
                <a:spcPts val="0"/>
              </a:spcAft>
              <a:buSzPts val="1400"/>
              <a:buNone/>
              <a:defRPr>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over A">
  <p:cSld name="Cover A">
    <p:spTree>
      <p:nvGrpSpPr>
        <p:cNvPr id="1" name="Shape 27"/>
        <p:cNvGrpSpPr/>
        <p:nvPr/>
      </p:nvGrpSpPr>
      <p:grpSpPr>
        <a:xfrm>
          <a:off x="0" y="0"/>
          <a:ext cx="0" cy="0"/>
          <a:chOff x="0" y="0"/>
          <a:chExt cx="0" cy="0"/>
        </a:xfrm>
      </p:grpSpPr>
      <p:pic>
        <p:nvPicPr>
          <p:cNvPr id="28" name="Google Shape;28;p15"/>
          <p:cNvPicPr preferRelativeResize="0"/>
          <p:nvPr/>
        </p:nvPicPr>
        <p:blipFill rotWithShape="1">
          <a:blip r:embed="rId2">
            <a:alphaModFix/>
          </a:blip>
          <a:srcRect b="-71"/>
          <a:stretch/>
        </p:blipFill>
        <p:spPr>
          <a:xfrm rot="5400000">
            <a:off x="8035470" y="34475"/>
            <a:ext cx="10287000" cy="10218058"/>
          </a:xfrm>
          <a:prstGeom prst="rect">
            <a:avLst/>
          </a:prstGeom>
          <a:noFill/>
          <a:ln>
            <a:noFill/>
          </a:ln>
        </p:spPr>
      </p:pic>
      <p:pic>
        <p:nvPicPr>
          <p:cNvPr id="29" name="Google Shape;29;p15"/>
          <p:cNvPicPr preferRelativeResize="0"/>
          <p:nvPr/>
        </p:nvPicPr>
        <p:blipFill rotWithShape="1">
          <a:blip r:embed="rId3">
            <a:alphaModFix/>
          </a:blip>
          <a:srcRect/>
          <a:stretch/>
        </p:blipFill>
        <p:spPr>
          <a:xfrm>
            <a:off x="733426" y="742771"/>
            <a:ext cx="2982224" cy="305774"/>
          </a:xfrm>
          <a:prstGeom prst="rect">
            <a:avLst/>
          </a:prstGeom>
          <a:noFill/>
          <a:ln>
            <a:noFill/>
          </a:ln>
        </p:spPr>
      </p:pic>
      <p:sp>
        <p:nvSpPr>
          <p:cNvPr id="30" name="Google Shape;30;p15"/>
          <p:cNvSpPr txBox="1">
            <a:spLocks noGrp="1"/>
          </p:cNvSpPr>
          <p:nvPr>
            <p:ph type="subTitle" idx="1"/>
          </p:nvPr>
        </p:nvSpPr>
        <p:spPr>
          <a:xfrm>
            <a:off x="733425" y="5965387"/>
            <a:ext cx="11029950" cy="498598"/>
          </a:xfrm>
          <a:prstGeom prst="rect">
            <a:avLst/>
          </a:prstGeom>
          <a:noFill/>
          <a:ln>
            <a:noFill/>
          </a:ln>
        </p:spPr>
        <p:txBody>
          <a:bodyPr spcFirstLastPara="1" wrap="square" lIns="0" tIns="0" rIns="0" bIns="0" anchor="t" anchorCtr="0">
            <a:spAutoFit/>
          </a:bodyPr>
          <a:lstStyle>
            <a:lvl1pPr lvl="0" algn="l">
              <a:lnSpc>
                <a:spcPct val="90000"/>
              </a:lnSpc>
              <a:spcBef>
                <a:spcPts val="4000"/>
              </a:spcBef>
              <a:spcAft>
                <a:spcPts val="0"/>
              </a:spcAft>
              <a:buSzPts val="3600"/>
              <a:buNone/>
              <a:defRPr sz="3600"/>
            </a:lvl1pPr>
            <a:lvl2pPr lvl="1" algn="ctr">
              <a:lnSpc>
                <a:spcPct val="100000"/>
              </a:lnSpc>
              <a:spcBef>
                <a:spcPts val="1600"/>
              </a:spcBef>
              <a:spcAft>
                <a:spcPts val="0"/>
              </a:spcAft>
              <a:buSzPts val="3000"/>
              <a:buNone/>
              <a:defRPr sz="3000"/>
            </a:lvl2pPr>
            <a:lvl3pPr lvl="2" algn="ctr">
              <a:lnSpc>
                <a:spcPct val="100000"/>
              </a:lnSpc>
              <a:spcBef>
                <a:spcPts val="1200"/>
              </a:spcBef>
              <a:spcAft>
                <a:spcPts val="0"/>
              </a:spcAft>
              <a:buSzPts val="2700"/>
              <a:buNone/>
              <a:defRPr sz="2700"/>
            </a:lvl3pPr>
            <a:lvl4pPr lvl="3" algn="ctr">
              <a:lnSpc>
                <a:spcPct val="100000"/>
              </a:lnSpc>
              <a:spcBef>
                <a:spcPts val="1000"/>
              </a:spcBef>
              <a:spcAft>
                <a:spcPts val="0"/>
              </a:spcAft>
              <a:buSzPts val="2400"/>
              <a:buNone/>
              <a:defRPr sz="2400"/>
            </a:lvl4pPr>
            <a:lvl5pPr lvl="4" algn="ctr">
              <a:lnSpc>
                <a:spcPct val="100000"/>
              </a:lnSpc>
              <a:spcBef>
                <a:spcPts val="800"/>
              </a:spcBef>
              <a:spcAft>
                <a:spcPts val="0"/>
              </a:spcAft>
              <a:buSzPts val="2400"/>
              <a:buNone/>
              <a:defRPr sz="2400"/>
            </a:lvl5pPr>
            <a:lvl6pPr lvl="5" algn="ctr">
              <a:lnSpc>
                <a:spcPct val="90000"/>
              </a:lnSpc>
              <a:spcBef>
                <a:spcPts val="750"/>
              </a:spcBef>
              <a:spcAft>
                <a:spcPts val="0"/>
              </a:spcAft>
              <a:buClr>
                <a:schemeClr val="dk1"/>
              </a:buClr>
              <a:buSzPts val="2400"/>
              <a:buNone/>
              <a:defRPr sz="2400"/>
            </a:lvl6pPr>
            <a:lvl7pPr lvl="6" algn="ctr">
              <a:lnSpc>
                <a:spcPct val="90000"/>
              </a:lnSpc>
              <a:spcBef>
                <a:spcPts val="750"/>
              </a:spcBef>
              <a:spcAft>
                <a:spcPts val="0"/>
              </a:spcAft>
              <a:buClr>
                <a:schemeClr val="dk1"/>
              </a:buClr>
              <a:buSzPts val="2400"/>
              <a:buNone/>
              <a:defRPr sz="2400"/>
            </a:lvl7pPr>
            <a:lvl8pPr lvl="7" algn="ctr">
              <a:lnSpc>
                <a:spcPct val="90000"/>
              </a:lnSpc>
              <a:spcBef>
                <a:spcPts val="750"/>
              </a:spcBef>
              <a:spcAft>
                <a:spcPts val="0"/>
              </a:spcAft>
              <a:buClr>
                <a:schemeClr val="dk1"/>
              </a:buClr>
              <a:buSzPts val="2400"/>
              <a:buNone/>
              <a:defRPr sz="2400"/>
            </a:lvl8pPr>
            <a:lvl9pPr lvl="8" algn="ctr">
              <a:lnSpc>
                <a:spcPct val="90000"/>
              </a:lnSpc>
              <a:spcBef>
                <a:spcPts val="750"/>
              </a:spcBef>
              <a:spcAft>
                <a:spcPts val="0"/>
              </a:spcAft>
              <a:buClr>
                <a:schemeClr val="dk1"/>
              </a:buClr>
              <a:buSzPts val="2400"/>
              <a:buNone/>
              <a:defRPr sz="2400"/>
            </a:lvl9pPr>
          </a:lstStyle>
          <a:p>
            <a:endParaRPr/>
          </a:p>
        </p:txBody>
      </p:sp>
      <p:sp>
        <p:nvSpPr>
          <p:cNvPr id="31" name="Google Shape;31;p15"/>
          <p:cNvSpPr txBox="1">
            <a:spLocks noGrp="1"/>
          </p:cNvSpPr>
          <p:nvPr>
            <p:ph type="body" idx="2"/>
          </p:nvPr>
        </p:nvSpPr>
        <p:spPr>
          <a:xfrm>
            <a:off x="733424" y="8506274"/>
            <a:ext cx="7680964" cy="430888"/>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4000"/>
              </a:spcBef>
              <a:spcAft>
                <a:spcPts val="0"/>
              </a:spcAft>
              <a:buSzPts val="2800"/>
              <a:buNone/>
              <a:defRPr sz="2800"/>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32" name="Google Shape;32;p15"/>
          <p:cNvSpPr txBox="1">
            <a:spLocks noGrp="1"/>
          </p:cNvSpPr>
          <p:nvPr>
            <p:ph type="body" idx="3"/>
          </p:nvPr>
        </p:nvSpPr>
        <p:spPr>
          <a:xfrm>
            <a:off x="733424" y="8932649"/>
            <a:ext cx="7680964" cy="338554"/>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4000"/>
              </a:spcBef>
              <a:spcAft>
                <a:spcPts val="0"/>
              </a:spcAft>
              <a:buSzPts val="2200"/>
              <a:buNone/>
              <a:defRPr sz="2200"/>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33" name="Google Shape;33;p15"/>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15"/>
          <p:cNvSpPr txBox="1"/>
          <p:nvPr/>
        </p:nvSpPr>
        <p:spPr>
          <a:xfrm>
            <a:off x="368300" y="9715500"/>
            <a:ext cx="17614904" cy="304800"/>
          </a:xfrm>
          <a:prstGeom prst="rect">
            <a:avLst/>
          </a:prstGeom>
          <a:noFill/>
          <a:ln>
            <a:noFill/>
          </a:ln>
        </p:spPr>
        <p:txBody>
          <a:bodyPr spcFirstLastPara="1" wrap="square" lIns="0" tIns="0" rIns="0" bIns="0" anchor="b" anchorCtr="0">
            <a:noAutofit/>
          </a:bodyPr>
          <a:lstStyle/>
          <a:p>
            <a:pPr marL="0" marR="0" lvl="0" indent="0" algn="l" rtl="0">
              <a:lnSpc>
                <a:spcPct val="90000"/>
              </a:lnSpc>
              <a:spcBef>
                <a:spcPts val="0"/>
              </a:spcBef>
              <a:spcAft>
                <a:spcPts val="0"/>
              </a:spcAft>
              <a:buNone/>
            </a:pPr>
            <a:r>
              <a:rPr lang="en-US" sz="1200">
                <a:solidFill>
                  <a:srgbClr val="A5A5A5"/>
                </a:solidFill>
                <a:latin typeface="Arial"/>
                <a:ea typeface="Arial"/>
                <a:cs typeface="Arial"/>
                <a:sym typeface="Arial"/>
              </a:rPr>
              <a:t>© 2023 Autodesk. All rights reserved.</a:t>
            </a:r>
            <a:endParaRPr/>
          </a:p>
        </p:txBody>
      </p:sp>
      <p:sp>
        <p:nvSpPr>
          <p:cNvPr id="35" name="Google Shape;35;p15"/>
          <p:cNvSpPr txBox="1">
            <a:spLocks noGrp="1"/>
          </p:cNvSpPr>
          <p:nvPr>
            <p:ph type="title"/>
          </p:nvPr>
        </p:nvSpPr>
        <p:spPr>
          <a:xfrm>
            <a:off x="736981" y="2366974"/>
            <a:ext cx="12474574" cy="3354764"/>
          </a:xfrm>
          <a:prstGeom prst="rect">
            <a:avLst/>
          </a:prstGeom>
          <a:noFill/>
          <a:ln>
            <a:noFill/>
          </a:ln>
        </p:spPr>
        <p:txBody>
          <a:bodyPr spcFirstLastPara="1" wrap="square" lIns="0" tIns="0" rIns="0" bIns="0" anchor="b" anchorCtr="0">
            <a:spAutoFit/>
          </a:bodyPr>
          <a:lstStyle>
            <a:lvl1pPr lvl="0" algn="l">
              <a:lnSpc>
                <a:spcPct val="90000"/>
              </a:lnSpc>
              <a:spcBef>
                <a:spcPts val="0"/>
              </a:spcBef>
              <a:spcAft>
                <a:spcPts val="0"/>
              </a:spcAft>
              <a:buClr>
                <a:schemeClr val="dk1"/>
              </a:buClr>
              <a:buSzPts val="8000"/>
              <a:buFont typeface="Arial"/>
              <a:buNone/>
              <a:defRPr sz="8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Pause Slide">
  <p:cSld name="Pause Slide">
    <p:spTree>
      <p:nvGrpSpPr>
        <p:cNvPr id="1" name="Shape 142"/>
        <p:cNvGrpSpPr/>
        <p:nvPr/>
      </p:nvGrpSpPr>
      <p:grpSpPr>
        <a:xfrm>
          <a:off x="0" y="0"/>
          <a:ext cx="0" cy="0"/>
          <a:chOff x="0" y="0"/>
          <a:chExt cx="0" cy="0"/>
        </a:xfrm>
      </p:grpSpPr>
      <p:pic>
        <p:nvPicPr>
          <p:cNvPr id="143" name="Google Shape;143;p33"/>
          <p:cNvPicPr preferRelativeResize="0"/>
          <p:nvPr/>
        </p:nvPicPr>
        <p:blipFill rotWithShape="1">
          <a:blip r:embed="rId2">
            <a:alphaModFix/>
          </a:blip>
          <a:srcRect/>
          <a:stretch/>
        </p:blipFill>
        <p:spPr>
          <a:xfrm>
            <a:off x="0" y="0"/>
            <a:ext cx="18288000" cy="10287000"/>
          </a:xfrm>
          <a:prstGeom prst="rect">
            <a:avLst/>
          </a:prstGeom>
          <a:noFill/>
          <a:ln>
            <a:noFill/>
          </a:ln>
        </p:spPr>
      </p:pic>
      <p:sp>
        <p:nvSpPr>
          <p:cNvPr id="144" name="Google Shape;144;p33"/>
          <p:cNvSpPr txBox="1">
            <a:spLocks noGrp="1"/>
          </p:cNvSpPr>
          <p:nvPr>
            <p:ph type="title"/>
          </p:nvPr>
        </p:nvSpPr>
        <p:spPr>
          <a:xfrm>
            <a:off x="733426" y="1715007"/>
            <a:ext cx="16821148" cy="6864790"/>
          </a:xfrm>
          <a:prstGeom prst="rect">
            <a:avLst/>
          </a:prstGeom>
          <a:noFill/>
          <a:ln>
            <a:noFill/>
          </a:ln>
        </p:spPr>
        <p:txBody>
          <a:bodyPr spcFirstLastPara="1" wrap="square" lIns="0" tIns="0" rIns="0" bIns="0" anchor="ctr" anchorCtr="0">
            <a:normAutofit/>
          </a:bodyPr>
          <a:lstStyle>
            <a:lvl1pPr lvl="0" algn="ctr">
              <a:lnSpc>
                <a:spcPct val="90000"/>
              </a:lnSpc>
              <a:spcBef>
                <a:spcPts val="0"/>
              </a:spcBef>
              <a:spcAft>
                <a:spcPts val="0"/>
              </a:spcAft>
              <a:buClr>
                <a:schemeClr val="dk1"/>
              </a:buClr>
              <a:buSzPts val="13200"/>
              <a:buFont typeface="Arial"/>
              <a:buNone/>
              <a:defRPr sz="13200" b="1" i="0">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5" name="Google Shape;145;p33"/>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spcBef>
                <a:spcPts val="0"/>
              </a:spcBef>
              <a:spcAft>
                <a:spcPts val="0"/>
              </a:spcAft>
              <a:buSzPts val="1400"/>
              <a:buNone/>
              <a:defRPr>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146"/>
        <p:cNvGrpSpPr/>
        <p:nvPr/>
      </p:nvGrpSpPr>
      <p:grpSpPr>
        <a:xfrm>
          <a:off x="0" y="0"/>
          <a:ext cx="0" cy="0"/>
          <a:chOff x="0" y="0"/>
          <a:chExt cx="0" cy="0"/>
        </a:xfrm>
      </p:grpSpPr>
      <p:sp>
        <p:nvSpPr>
          <p:cNvPr id="147" name="Google Shape;147;p34"/>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Image Slide">
  <p:cSld name="Image Slide">
    <p:spTree>
      <p:nvGrpSpPr>
        <p:cNvPr id="1" name="Shape 148"/>
        <p:cNvGrpSpPr/>
        <p:nvPr/>
      </p:nvGrpSpPr>
      <p:grpSpPr>
        <a:xfrm>
          <a:off x="0" y="0"/>
          <a:ext cx="0" cy="0"/>
          <a:chOff x="0" y="0"/>
          <a:chExt cx="0" cy="0"/>
        </a:xfrm>
      </p:grpSpPr>
      <p:sp>
        <p:nvSpPr>
          <p:cNvPr id="149" name="Google Shape;149;p35"/>
          <p:cNvSpPr>
            <a:spLocks noGrp="1"/>
          </p:cNvSpPr>
          <p:nvPr>
            <p:ph type="pic" idx="2"/>
          </p:nvPr>
        </p:nvSpPr>
        <p:spPr>
          <a:xfrm>
            <a:off x="0" y="0"/>
            <a:ext cx="18288000" cy="10287000"/>
          </a:xfrm>
          <a:prstGeom prst="rect">
            <a:avLst/>
          </a:prstGeom>
          <a:solidFill>
            <a:srgbClr val="D8D8D8"/>
          </a:solidFill>
          <a:ln>
            <a:noFill/>
          </a:ln>
        </p:spPr>
      </p:sp>
      <p:sp>
        <p:nvSpPr>
          <p:cNvPr id="150" name="Google Shape;150;p35"/>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spcBef>
                <a:spcPts val="0"/>
              </a:spcBef>
              <a:spcAft>
                <a:spcPts val="0"/>
              </a:spcAft>
              <a:buSzPts val="1400"/>
              <a:buNone/>
              <a:defRPr>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1" name="Google Shape;151;p35"/>
          <p:cNvSpPr txBox="1">
            <a:spLocks noGrp="1"/>
          </p:cNvSpPr>
          <p:nvPr>
            <p:ph type="body" idx="1"/>
          </p:nvPr>
        </p:nvSpPr>
        <p:spPr>
          <a:xfrm>
            <a:off x="366713" y="9835635"/>
            <a:ext cx="8510586" cy="184666"/>
          </a:xfrm>
          <a:prstGeom prst="rect">
            <a:avLst/>
          </a:prstGeom>
          <a:noFill/>
          <a:ln>
            <a:noFill/>
          </a:ln>
        </p:spPr>
        <p:txBody>
          <a:bodyPr spcFirstLastPara="1" wrap="square" lIns="0" tIns="0" rIns="0" bIns="0" anchor="b" anchorCtr="0">
            <a:spAutoFit/>
          </a:bodyPr>
          <a:lstStyle>
            <a:lvl1pPr marL="457200" lvl="0" indent="-228600" algn="l">
              <a:lnSpc>
                <a:spcPct val="100000"/>
              </a:lnSpc>
              <a:spcBef>
                <a:spcPts val="4000"/>
              </a:spcBef>
              <a:spcAft>
                <a:spcPts val="0"/>
              </a:spcAft>
              <a:buSzPts val="1200"/>
              <a:buNone/>
              <a:defRPr sz="1200">
                <a:solidFill>
                  <a:srgbClr val="7F7F7F"/>
                </a:solidFill>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68300" algn="l">
              <a:lnSpc>
                <a:spcPct val="100000"/>
              </a:lnSpc>
              <a:spcBef>
                <a:spcPts val="800"/>
              </a:spcBef>
              <a:spcAft>
                <a:spcPts val="0"/>
              </a:spcAft>
              <a:buSzPts val="22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1_Cover A">
  <p:cSld name="1_Cover A">
    <p:spTree>
      <p:nvGrpSpPr>
        <p:cNvPr id="1" name="Shape 22"/>
        <p:cNvGrpSpPr/>
        <p:nvPr/>
      </p:nvGrpSpPr>
      <p:grpSpPr>
        <a:xfrm>
          <a:off x="0" y="0"/>
          <a:ext cx="0" cy="0"/>
          <a:chOff x="0" y="0"/>
          <a:chExt cx="0" cy="0"/>
        </a:xfrm>
      </p:grpSpPr>
      <p:pic>
        <p:nvPicPr>
          <p:cNvPr id="23" name="Google Shape;23;p12"/>
          <p:cNvPicPr preferRelativeResize="0"/>
          <p:nvPr/>
        </p:nvPicPr>
        <p:blipFill rotWithShape="1">
          <a:blip r:embed="rId2">
            <a:alphaModFix/>
          </a:blip>
          <a:srcRect b="-71"/>
          <a:stretch/>
        </p:blipFill>
        <p:spPr>
          <a:xfrm rot="5400000">
            <a:off x="8035470" y="34475"/>
            <a:ext cx="10287000" cy="10218058"/>
          </a:xfrm>
          <a:prstGeom prst="rect">
            <a:avLst/>
          </a:prstGeom>
          <a:noFill/>
          <a:ln>
            <a:noFill/>
          </a:ln>
        </p:spPr>
      </p:pic>
      <p:pic>
        <p:nvPicPr>
          <p:cNvPr id="24" name="Google Shape;24;p12"/>
          <p:cNvPicPr preferRelativeResize="0"/>
          <p:nvPr/>
        </p:nvPicPr>
        <p:blipFill rotWithShape="1">
          <a:blip r:embed="rId3">
            <a:alphaModFix/>
          </a:blip>
          <a:srcRect/>
          <a:stretch/>
        </p:blipFill>
        <p:spPr>
          <a:xfrm>
            <a:off x="733426" y="742771"/>
            <a:ext cx="2982224" cy="305774"/>
          </a:xfrm>
          <a:prstGeom prst="rect">
            <a:avLst/>
          </a:prstGeom>
          <a:noFill/>
          <a:ln>
            <a:noFill/>
          </a:ln>
        </p:spPr>
      </p:pic>
      <p:sp>
        <p:nvSpPr>
          <p:cNvPr id="25" name="Google Shape;25;p12"/>
          <p:cNvSpPr txBox="1">
            <a:spLocks noGrp="1"/>
          </p:cNvSpPr>
          <p:nvPr>
            <p:ph type="subTitle" idx="1"/>
          </p:nvPr>
        </p:nvSpPr>
        <p:spPr>
          <a:xfrm>
            <a:off x="733425" y="5965387"/>
            <a:ext cx="11029950" cy="498598"/>
          </a:xfrm>
          <a:prstGeom prst="rect">
            <a:avLst/>
          </a:prstGeom>
          <a:noFill/>
          <a:ln>
            <a:noFill/>
          </a:ln>
        </p:spPr>
        <p:txBody>
          <a:bodyPr spcFirstLastPara="1" wrap="square" lIns="0" tIns="0" rIns="0" bIns="0" anchor="t" anchorCtr="0">
            <a:spAutoFit/>
          </a:bodyPr>
          <a:lstStyle>
            <a:lvl1pPr lvl="0" algn="l">
              <a:lnSpc>
                <a:spcPct val="90000"/>
              </a:lnSpc>
              <a:spcBef>
                <a:spcPts val="4000"/>
              </a:spcBef>
              <a:spcAft>
                <a:spcPts val="0"/>
              </a:spcAft>
              <a:buSzPts val="3600"/>
              <a:buNone/>
              <a:defRPr sz="3600"/>
            </a:lvl1pPr>
            <a:lvl2pPr lvl="1" algn="ctr">
              <a:lnSpc>
                <a:spcPct val="100000"/>
              </a:lnSpc>
              <a:spcBef>
                <a:spcPts val="1600"/>
              </a:spcBef>
              <a:spcAft>
                <a:spcPts val="0"/>
              </a:spcAft>
              <a:buSzPts val="3000"/>
              <a:buNone/>
              <a:defRPr sz="3000"/>
            </a:lvl2pPr>
            <a:lvl3pPr lvl="2" algn="ctr">
              <a:lnSpc>
                <a:spcPct val="100000"/>
              </a:lnSpc>
              <a:spcBef>
                <a:spcPts val="1200"/>
              </a:spcBef>
              <a:spcAft>
                <a:spcPts val="0"/>
              </a:spcAft>
              <a:buSzPts val="2700"/>
              <a:buNone/>
              <a:defRPr sz="2700"/>
            </a:lvl3pPr>
            <a:lvl4pPr lvl="3" algn="ctr">
              <a:lnSpc>
                <a:spcPct val="100000"/>
              </a:lnSpc>
              <a:spcBef>
                <a:spcPts val="1000"/>
              </a:spcBef>
              <a:spcAft>
                <a:spcPts val="0"/>
              </a:spcAft>
              <a:buSzPts val="2400"/>
              <a:buNone/>
              <a:defRPr sz="2400"/>
            </a:lvl4pPr>
            <a:lvl5pPr lvl="4" algn="ctr">
              <a:lnSpc>
                <a:spcPct val="100000"/>
              </a:lnSpc>
              <a:spcBef>
                <a:spcPts val="800"/>
              </a:spcBef>
              <a:spcAft>
                <a:spcPts val="0"/>
              </a:spcAft>
              <a:buSzPts val="2400"/>
              <a:buNone/>
              <a:defRPr sz="2400"/>
            </a:lvl5pPr>
            <a:lvl6pPr lvl="5" algn="ctr">
              <a:lnSpc>
                <a:spcPct val="90000"/>
              </a:lnSpc>
              <a:spcBef>
                <a:spcPts val="750"/>
              </a:spcBef>
              <a:spcAft>
                <a:spcPts val="0"/>
              </a:spcAft>
              <a:buClr>
                <a:schemeClr val="dk1"/>
              </a:buClr>
              <a:buSzPts val="2400"/>
              <a:buNone/>
              <a:defRPr sz="2400"/>
            </a:lvl6pPr>
            <a:lvl7pPr lvl="6" algn="ctr">
              <a:lnSpc>
                <a:spcPct val="90000"/>
              </a:lnSpc>
              <a:spcBef>
                <a:spcPts val="750"/>
              </a:spcBef>
              <a:spcAft>
                <a:spcPts val="0"/>
              </a:spcAft>
              <a:buClr>
                <a:schemeClr val="dk1"/>
              </a:buClr>
              <a:buSzPts val="2400"/>
              <a:buNone/>
              <a:defRPr sz="2400"/>
            </a:lvl7pPr>
            <a:lvl8pPr lvl="7" algn="ctr">
              <a:lnSpc>
                <a:spcPct val="90000"/>
              </a:lnSpc>
              <a:spcBef>
                <a:spcPts val="750"/>
              </a:spcBef>
              <a:spcAft>
                <a:spcPts val="0"/>
              </a:spcAft>
              <a:buClr>
                <a:schemeClr val="dk1"/>
              </a:buClr>
              <a:buSzPts val="2400"/>
              <a:buNone/>
              <a:defRPr sz="2400"/>
            </a:lvl8pPr>
            <a:lvl9pPr lvl="8" algn="ctr">
              <a:lnSpc>
                <a:spcPct val="90000"/>
              </a:lnSpc>
              <a:spcBef>
                <a:spcPts val="750"/>
              </a:spcBef>
              <a:spcAft>
                <a:spcPts val="0"/>
              </a:spcAft>
              <a:buClr>
                <a:schemeClr val="dk1"/>
              </a:buClr>
              <a:buSzPts val="2400"/>
              <a:buNone/>
              <a:defRPr sz="2400"/>
            </a:lvl9pPr>
          </a:lstStyle>
          <a:p>
            <a:endParaRPr/>
          </a:p>
        </p:txBody>
      </p:sp>
      <p:sp>
        <p:nvSpPr>
          <p:cNvPr id="26" name="Google Shape;26;p12"/>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12"/>
          <p:cNvSpPr txBox="1"/>
          <p:nvPr/>
        </p:nvSpPr>
        <p:spPr>
          <a:xfrm>
            <a:off x="368300" y="9715500"/>
            <a:ext cx="17614904" cy="304800"/>
          </a:xfrm>
          <a:prstGeom prst="rect">
            <a:avLst/>
          </a:prstGeom>
          <a:noFill/>
          <a:ln>
            <a:noFill/>
          </a:ln>
        </p:spPr>
        <p:txBody>
          <a:bodyPr spcFirstLastPara="1" wrap="square" lIns="0" tIns="0" rIns="0" bIns="0" anchor="b" anchorCtr="0">
            <a:noAutofit/>
          </a:bodyPr>
          <a:lstStyle/>
          <a:p>
            <a:pPr marL="0" marR="0" lvl="0" indent="0" algn="l" rtl="0">
              <a:lnSpc>
                <a:spcPct val="90000"/>
              </a:lnSpc>
              <a:spcBef>
                <a:spcPts val="0"/>
              </a:spcBef>
              <a:spcAft>
                <a:spcPts val="0"/>
              </a:spcAft>
              <a:buClr>
                <a:srgbClr val="000000"/>
              </a:buClr>
              <a:buSzPts val="1200"/>
              <a:buFont typeface="Arial"/>
              <a:buNone/>
            </a:pPr>
            <a:r>
              <a:rPr lang="en-US" sz="1200" b="0" i="0" u="none" strike="noStrike" cap="none" dirty="0">
                <a:solidFill>
                  <a:srgbClr val="A5A5A5"/>
                </a:solidFill>
                <a:latin typeface="Arial"/>
                <a:ea typeface="Arial"/>
                <a:cs typeface="Arial"/>
                <a:sym typeface="Arial"/>
              </a:rPr>
              <a:t>© 2023 Autodesk. All rights reserved.</a:t>
            </a:r>
            <a:endParaRPr sz="1400" b="0" i="0" u="none" strike="noStrike" cap="none" dirty="0">
              <a:solidFill>
                <a:srgbClr val="000000"/>
              </a:solidFill>
              <a:latin typeface="Arial"/>
              <a:ea typeface="Arial"/>
              <a:cs typeface="Arial"/>
              <a:sym typeface="Arial"/>
            </a:endParaRPr>
          </a:p>
        </p:txBody>
      </p:sp>
      <p:sp>
        <p:nvSpPr>
          <p:cNvPr id="28" name="Google Shape;28;p12"/>
          <p:cNvSpPr txBox="1">
            <a:spLocks noGrp="1"/>
          </p:cNvSpPr>
          <p:nvPr>
            <p:ph type="title"/>
          </p:nvPr>
        </p:nvSpPr>
        <p:spPr>
          <a:xfrm>
            <a:off x="736981" y="2366974"/>
            <a:ext cx="12474574" cy="3354764"/>
          </a:xfrm>
          <a:prstGeom prst="rect">
            <a:avLst/>
          </a:prstGeom>
          <a:noFill/>
          <a:ln>
            <a:noFill/>
          </a:ln>
        </p:spPr>
        <p:txBody>
          <a:bodyPr spcFirstLastPara="1" wrap="square" lIns="0" tIns="0" rIns="0" bIns="0" anchor="b" anchorCtr="0">
            <a:spAutoFit/>
          </a:bodyPr>
          <a:lstStyle>
            <a:lvl1pPr lvl="0" algn="l">
              <a:lnSpc>
                <a:spcPct val="90000"/>
              </a:lnSpc>
              <a:spcBef>
                <a:spcPts val="0"/>
              </a:spcBef>
              <a:spcAft>
                <a:spcPts val="0"/>
              </a:spcAft>
              <a:buClr>
                <a:schemeClr val="dk1"/>
              </a:buClr>
              <a:buSzPts val="8000"/>
              <a:buFont typeface="Arial"/>
              <a:buNone/>
              <a:defRPr sz="8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29" name="Google Shape;29;p12" descr="Icon&#10;&#10;Description automatically generated"/>
          <p:cNvPicPr preferRelativeResize="0"/>
          <p:nvPr/>
        </p:nvPicPr>
        <p:blipFill rotWithShape="1">
          <a:blip r:embed="rId4">
            <a:alphaModFix/>
          </a:blip>
          <a:srcRect/>
          <a:stretch/>
        </p:blipFill>
        <p:spPr>
          <a:xfrm>
            <a:off x="4193309" y="406459"/>
            <a:ext cx="3202029" cy="978398"/>
          </a:xfrm>
          <a:prstGeom prst="rect">
            <a:avLst/>
          </a:prstGeom>
          <a:noFill/>
          <a:ln>
            <a:noFill/>
          </a:ln>
        </p:spPr>
      </p:pic>
    </p:spTree>
    <p:extLst>
      <p:ext uri="{BB962C8B-B14F-4D97-AF65-F5344CB8AC3E}">
        <p14:creationId xmlns:p14="http://schemas.microsoft.com/office/powerpoint/2010/main" val="297967882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Cover A">
  <p:cSld name="Cover A">
    <p:spTree>
      <p:nvGrpSpPr>
        <p:cNvPr id="1" name="Shape 156"/>
        <p:cNvGrpSpPr/>
        <p:nvPr/>
      </p:nvGrpSpPr>
      <p:grpSpPr>
        <a:xfrm>
          <a:off x="0" y="0"/>
          <a:ext cx="0" cy="0"/>
          <a:chOff x="0" y="0"/>
          <a:chExt cx="0" cy="0"/>
        </a:xfrm>
      </p:grpSpPr>
      <p:pic>
        <p:nvPicPr>
          <p:cNvPr id="157" name="Google Shape;157;p37"/>
          <p:cNvPicPr preferRelativeResize="0"/>
          <p:nvPr/>
        </p:nvPicPr>
        <p:blipFill rotWithShape="1">
          <a:blip r:embed="rId2">
            <a:alphaModFix/>
          </a:blip>
          <a:srcRect b="-71"/>
          <a:stretch/>
        </p:blipFill>
        <p:spPr>
          <a:xfrm rot="5400000">
            <a:off x="8035470" y="34475"/>
            <a:ext cx="10287000" cy="10218058"/>
          </a:xfrm>
          <a:prstGeom prst="rect">
            <a:avLst/>
          </a:prstGeom>
          <a:noFill/>
          <a:ln>
            <a:noFill/>
          </a:ln>
        </p:spPr>
      </p:pic>
      <p:pic>
        <p:nvPicPr>
          <p:cNvPr id="158" name="Google Shape;158;p37"/>
          <p:cNvPicPr preferRelativeResize="0"/>
          <p:nvPr/>
        </p:nvPicPr>
        <p:blipFill rotWithShape="1">
          <a:blip r:embed="rId3">
            <a:alphaModFix/>
          </a:blip>
          <a:srcRect/>
          <a:stretch/>
        </p:blipFill>
        <p:spPr>
          <a:xfrm>
            <a:off x="733426" y="742771"/>
            <a:ext cx="2982224" cy="305774"/>
          </a:xfrm>
          <a:prstGeom prst="rect">
            <a:avLst/>
          </a:prstGeom>
          <a:noFill/>
          <a:ln>
            <a:noFill/>
          </a:ln>
        </p:spPr>
      </p:pic>
      <p:sp>
        <p:nvSpPr>
          <p:cNvPr id="159" name="Google Shape;159;p37"/>
          <p:cNvSpPr txBox="1">
            <a:spLocks noGrp="1"/>
          </p:cNvSpPr>
          <p:nvPr>
            <p:ph type="subTitle" idx="1"/>
          </p:nvPr>
        </p:nvSpPr>
        <p:spPr>
          <a:xfrm>
            <a:off x="733425" y="5965387"/>
            <a:ext cx="11029950" cy="498598"/>
          </a:xfrm>
          <a:prstGeom prst="rect">
            <a:avLst/>
          </a:prstGeom>
          <a:noFill/>
          <a:ln>
            <a:noFill/>
          </a:ln>
        </p:spPr>
        <p:txBody>
          <a:bodyPr spcFirstLastPara="1" wrap="square" lIns="0" tIns="0" rIns="0" bIns="0" anchor="t" anchorCtr="0">
            <a:spAutoFit/>
          </a:bodyPr>
          <a:lstStyle>
            <a:lvl1pPr lvl="0" algn="l">
              <a:lnSpc>
                <a:spcPct val="90000"/>
              </a:lnSpc>
              <a:spcBef>
                <a:spcPts val="4000"/>
              </a:spcBef>
              <a:spcAft>
                <a:spcPts val="0"/>
              </a:spcAft>
              <a:buSzPts val="3600"/>
              <a:buNone/>
              <a:defRPr sz="3600"/>
            </a:lvl1pPr>
            <a:lvl2pPr lvl="1" algn="ctr">
              <a:lnSpc>
                <a:spcPct val="150000"/>
              </a:lnSpc>
              <a:spcBef>
                <a:spcPts val="1600"/>
              </a:spcBef>
              <a:spcAft>
                <a:spcPts val="0"/>
              </a:spcAft>
              <a:buSzPts val="3000"/>
              <a:buNone/>
              <a:defRPr sz="3000"/>
            </a:lvl2pPr>
            <a:lvl3pPr lvl="2" algn="ctr">
              <a:lnSpc>
                <a:spcPct val="150000"/>
              </a:lnSpc>
              <a:spcBef>
                <a:spcPts val="1200"/>
              </a:spcBef>
              <a:spcAft>
                <a:spcPts val="0"/>
              </a:spcAft>
              <a:buSzPts val="2700"/>
              <a:buNone/>
              <a:defRPr sz="2700"/>
            </a:lvl3pPr>
            <a:lvl4pPr lvl="3" algn="ctr">
              <a:lnSpc>
                <a:spcPct val="100000"/>
              </a:lnSpc>
              <a:spcBef>
                <a:spcPts val="1000"/>
              </a:spcBef>
              <a:spcAft>
                <a:spcPts val="0"/>
              </a:spcAft>
              <a:buSzPts val="2400"/>
              <a:buNone/>
              <a:defRPr sz="2400"/>
            </a:lvl4pPr>
            <a:lvl5pPr lvl="4" algn="ctr">
              <a:lnSpc>
                <a:spcPct val="100000"/>
              </a:lnSpc>
              <a:spcBef>
                <a:spcPts val="800"/>
              </a:spcBef>
              <a:spcAft>
                <a:spcPts val="0"/>
              </a:spcAft>
              <a:buSzPts val="2400"/>
              <a:buNone/>
              <a:defRPr sz="2400"/>
            </a:lvl5pPr>
            <a:lvl6pPr lvl="5" algn="ctr">
              <a:lnSpc>
                <a:spcPct val="90000"/>
              </a:lnSpc>
              <a:spcBef>
                <a:spcPts val="750"/>
              </a:spcBef>
              <a:spcAft>
                <a:spcPts val="0"/>
              </a:spcAft>
              <a:buClr>
                <a:schemeClr val="dk1"/>
              </a:buClr>
              <a:buSzPts val="2400"/>
              <a:buNone/>
              <a:defRPr sz="2400"/>
            </a:lvl6pPr>
            <a:lvl7pPr lvl="6" algn="ctr">
              <a:lnSpc>
                <a:spcPct val="90000"/>
              </a:lnSpc>
              <a:spcBef>
                <a:spcPts val="750"/>
              </a:spcBef>
              <a:spcAft>
                <a:spcPts val="0"/>
              </a:spcAft>
              <a:buClr>
                <a:schemeClr val="dk1"/>
              </a:buClr>
              <a:buSzPts val="2400"/>
              <a:buNone/>
              <a:defRPr sz="2400"/>
            </a:lvl7pPr>
            <a:lvl8pPr lvl="7" algn="ctr">
              <a:lnSpc>
                <a:spcPct val="90000"/>
              </a:lnSpc>
              <a:spcBef>
                <a:spcPts val="750"/>
              </a:spcBef>
              <a:spcAft>
                <a:spcPts val="0"/>
              </a:spcAft>
              <a:buClr>
                <a:schemeClr val="dk1"/>
              </a:buClr>
              <a:buSzPts val="2400"/>
              <a:buNone/>
              <a:defRPr sz="2400"/>
            </a:lvl8pPr>
            <a:lvl9pPr lvl="8" algn="ctr">
              <a:lnSpc>
                <a:spcPct val="90000"/>
              </a:lnSpc>
              <a:spcBef>
                <a:spcPts val="750"/>
              </a:spcBef>
              <a:spcAft>
                <a:spcPts val="0"/>
              </a:spcAft>
              <a:buClr>
                <a:schemeClr val="dk1"/>
              </a:buClr>
              <a:buSzPts val="2400"/>
              <a:buNone/>
              <a:defRPr sz="2400"/>
            </a:lvl9pPr>
          </a:lstStyle>
          <a:p>
            <a:endParaRPr/>
          </a:p>
        </p:txBody>
      </p:sp>
      <p:sp>
        <p:nvSpPr>
          <p:cNvPr id="160" name="Google Shape;160;p37"/>
          <p:cNvSpPr txBox="1">
            <a:spLocks noGrp="1"/>
          </p:cNvSpPr>
          <p:nvPr>
            <p:ph type="body" idx="2"/>
          </p:nvPr>
        </p:nvSpPr>
        <p:spPr>
          <a:xfrm>
            <a:off x="733424" y="8506274"/>
            <a:ext cx="7680964" cy="430888"/>
          </a:xfrm>
          <a:prstGeom prst="rect">
            <a:avLst/>
          </a:prstGeom>
          <a:noFill/>
          <a:ln>
            <a:noFill/>
          </a:ln>
        </p:spPr>
        <p:txBody>
          <a:bodyPr spcFirstLastPara="1" wrap="square" lIns="0" tIns="0" rIns="0" bIns="0" anchor="t" anchorCtr="0">
            <a:spAutoFit/>
          </a:bodyPr>
          <a:lstStyle>
            <a:lvl1pPr marL="457200" lvl="0" indent="-228600" algn="l">
              <a:lnSpc>
                <a:spcPct val="150000"/>
              </a:lnSpc>
              <a:spcBef>
                <a:spcPts val="4000"/>
              </a:spcBef>
              <a:spcAft>
                <a:spcPts val="0"/>
              </a:spcAft>
              <a:buSzPts val="2800"/>
              <a:buNone/>
              <a:defRPr sz="2800"/>
            </a:lvl1pPr>
            <a:lvl2pPr marL="914400" lvl="1" indent="-342900" algn="l">
              <a:lnSpc>
                <a:spcPct val="150000"/>
              </a:lnSpc>
              <a:spcBef>
                <a:spcPts val="1600"/>
              </a:spcBef>
              <a:spcAft>
                <a:spcPts val="0"/>
              </a:spcAft>
              <a:buSzPts val="1800"/>
              <a:buChar char=" "/>
              <a:defRPr/>
            </a:lvl2pPr>
            <a:lvl3pPr marL="1371600" lvl="2" indent="-342900" algn="l">
              <a:lnSpc>
                <a:spcPct val="150000"/>
              </a:lnSpc>
              <a:spcBef>
                <a:spcPts val="1200"/>
              </a:spcBef>
              <a:spcAft>
                <a:spcPts val="0"/>
              </a:spcAft>
              <a:buSzPts val="1800"/>
              <a:buAutoNum type="romanLcPeriod"/>
              <a:defRPr/>
            </a:lvl3pPr>
            <a:lvl4pPr marL="1828800" lvl="3" indent="-342900" algn="l">
              <a:lnSpc>
                <a:spcPct val="100000"/>
              </a:lnSpc>
              <a:spcBef>
                <a:spcPts val="1000"/>
              </a:spcBef>
              <a:spcAft>
                <a:spcPts val="0"/>
              </a:spcAft>
              <a:buSzPts val="1800"/>
              <a:buChar char=" "/>
              <a:defRPr/>
            </a:lvl4pPr>
            <a:lvl5pPr marL="2286000" lvl="4" indent="-342900" algn="l">
              <a:lnSpc>
                <a:spcPct val="100000"/>
              </a:lnSpc>
              <a:spcBef>
                <a:spcPts val="800"/>
              </a:spcBef>
              <a:spcAft>
                <a:spcPts val="0"/>
              </a:spcAft>
              <a:buSzPts val="1800"/>
              <a:buChar char=" "/>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61" name="Google Shape;161;p37"/>
          <p:cNvSpPr txBox="1">
            <a:spLocks noGrp="1"/>
          </p:cNvSpPr>
          <p:nvPr>
            <p:ph type="body" idx="3"/>
          </p:nvPr>
        </p:nvSpPr>
        <p:spPr>
          <a:xfrm>
            <a:off x="733424" y="8932649"/>
            <a:ext cx="7680964" cy="338554"/>
          </a:xfrm>
          <a:prstGeom prst="rect">
            <a:avLst/>
          </a:prstGeom>
          <a:noFill/>
          <a:ln>
            <a:noFill/>
          </a:ln>
        </p:spPr>
        <p:txBody>
          <a:bodyPr spcFirstLastPara="1" wrap="square" lIns="0" tIns="0" rIns="0" bIns="0" anchor="t" anchorCtr="0">
            <a:spAutoFit/>
          </a:bodyPr>
          <a:lstStyle>
            <a:lvl1pPr marL="457200" lvl="0" indent="-228600" algn="l">
              <a:lnSpc>
                <a:spcPct val="150000"/>
              </a:lnSpc>
              <a:spcBef>
                <a:spcPts val="4000"/>
              </a:spcBef>
              <a:spcAft>
                <a:spcPts val="0"/>
              </a:spcAft>
              <a:buSzPts val="2200"/>
              <a:buNone/>
              <a:defRPr sz="2200"/>
            </a:lvl1pPr>
            <a:lvl2pPr marL="914400" lvl="1" indent="-342900" algn="l">
              <a:lnSpc>
                <a:spcPct val="150000"/>
              </a:lnSpc>
              <a:spcBef>
                <a:spcPts val="1600"/>
              </a:spcBef>
              <a:spcAft>
                <a:spcPts val="0"/>
              </a:spcAft>
              <a:buSzPts val="1800"/>
              <a:buChar char=" "/>
              <a:defRPr/>
            </a:lvl2pPr>
            <a:lvl3pPr marL="1371600" lvl="2" indent="-342900" algn="l">
              <a:lnSpc>
                <a:spcPct val="150000"/>
              </a:lnSpc>
              <a:spcBef>
                <a:spcPts val="1200"/>
              </a:spcBef>
              <a:spcAft>
                <a:spcPts val="0"/>
              </a:spcAft>
              <a:buSzPts val="1800"/>
              <a:buAutoNum type="romanLcPeriod"/>
              <a:defRPr/>
            </a:lvl3pPr>
            <a:lvl4pPr marL="1828800" lvl="3" indent="-342900" algn="l">
              <a:lnSpc>
                <a:spcPct val="100000"/>
              </a:lnSpc>
              <a:spcBef>
                <a:spcPts val="1000"/>
              </a:spcBef>
              <a:spcAft>
                <a:spcPts val="0"/>
              </a:spcAft>
              <a:buSzPts val="1800"/>
              <a:buChar char=" "/>
              <a:defRPr/>
            </a:lvl4pPr>
            <a:lvl5pPr marL="2286000" lvl="4" indent="-342900" algn="l">
              <a:lnSpc>
                <a:spcPct val="100000"/>
              </a:lnSpc>
              <a:spcBef>
                <a:spcPts val="800"/>
              </a:spcBef>
              <a:spcAft>
                <a:spcPts val="0"/>
              </a:spcAft>
              <a:buSzPts val="1800"/>
              <a:buChar char=" "/>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62" name="Google Shape;162;p37"/>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3" name="Google Shape;163;p37"/>
          <p:cNvSpPr txBox="1"/>
          <p:nvPr/>
        </p:nvSpPr>
        <p:spPr>
          <a:xfrm>
            <a:off x="368300" y="9715500"/>
            <a:ext cx="17614904" cy="304800"/>
          </a:xfrm>
          <a:prstGeom prst="rect">
            <a:avLst/>
          </a:prstGeom>
          <a:noFill/>
          <a:ln>
            <a:noFill/>
          </a:ln>
        </p:spPr>
        <p:txBody>
          <a:bodyPr spcFirstLastPara="1" wrap="square" lIns="0" tIns="0" rIns="0" bIns="0" anchor="b" anchorCtr="0">
            <a:noAutofit/>
          </a:bodyPr>
          <a:lstStyle/>
          <a:p>
            <a:pPr marL="0" marR="0" lvl="0" indent="0" algn="l" rtl="0">
              <a:lnSpc>
                <a:spcPct val="90000"/>
              </a:lnSpc>
              <a:spcBef>
                <a:spcPts val="0"/>
              </a:spcBef>
              <a:spcAft>
                <a:spcPts val="0"/>
              </a:spcAft>
              <a:buNone/>
            </a:pPr>
            <a:r>
              <a:rPr lang="en-US" sz="1200">
                <a:solidFill>
                  <a:srgbClr val="A5A5A5"/>
                </a:solidFill>
                <a:latin typeface="Arial"/>
                <a:ea typeface="Arial"/>
                <a:cs typeface="Arial"/>
                <a:sym typeface="Arial"/>
              </a:rPr>
              <a:t>© 2023 Autodesk. All rights reserved.</a:t>
            </a:r>
            <a:endParaRPr/>
          </a:p>
        </p:txBody>
      </p:sp>
      <p:sp>
        <p:nvSpPr>
          <p:cNvPr id="164" name="Google Shape;164;p37"/>
          <p:cNvSpPr txBox="1">
            <a:spLocks noGrp="1"/>
          </p:cNvSpPr>
          <p:nvPr>
            <p:ph type="title"/>
          </p:nvPr>
        </p:nvSpPr>
        <p:spPr>
          <a:xfrm>
            <a:off x="736981" y="2366974"/>
            <a:ext cx="12474574" cy="3354764"/>
          </a:xfrm>
          <a:prstGeom prst="rect">
            <a:avLst/>
          </a:prstGeom>
          <a:noFill/>
          <a:ln>
            <a:noFill/>
          </a:ln>
        </p:spPr>
        <p:txBody>
          <a:bodyPr spcFirstLastPara="1" wrap="square" lIns="0" tIns="0" rIns="0" bIns="0" anchor="b" anchorCtr="0">
            <a:spAutoFit/>
          </a:bodyPr>
          <a:lstStyle>
            <a:lvl1pPr lvl="0" algn="l">
              <a:lnSpc>
                <a:spcPct val="90000"/>
              </a:lnSpc>
              <a:spcBef>
                <a:spcPts val="0"/>
              </a:spcBef>
              <a:spcAft>
                <a:spcPts val="0"/>
              </a:spcAft>
              <a:buClr>
                <a:schemeClr val="dk1"/>
              </a:buClr>
              <a:buSzPts val="8000"/>
              <a:buFont typeface="Arial"/>
              <a:buNone/>
              <a:defRPr sz="8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Divider A">
  <p:cSld name="Divider A">
    <p:spTree>
      <p:nvGrpSpPr>
        <p:cNvPr id="1" name="Shape 165"/>
        <p:cNvGrpSpPr/>
        <p:nvPr/>
      </p:nvGrpSpPr>
      <p:grpSpPr>
        <a:xfrm>
          <a:off x="0" y="0"/>
          <a:ext cx="0" cy="0"/>
          <a:chOff x="0" y="0"/>
          <a:chExt cx="0" cy="0"/>
        </a:xfrm>
      </p:grpSpPr>
      <p:pic>
        <p:nvPicPr>
          <p:cNvPr id="166" name="Google Shape;166;p38"/>
          <p:cNvPicPr preferRelativeResize="0"/>
          <p:nvPr/>
        </p:nvPicPr>
        <p:blipFill rotWithShape="1">
          <a:blip r:embed="rId2">
            <a:alphaModFix/>
          </a:blip>
          <a:srcRect r="-100000"/>
          <a:stretch/>
        </p:blipFill>
        <p:spPr>
          <a:xfrm>
            <a:off x="0" y="0"/>
            <a:ext cx="18288000" cy="10287000"/>
          </a:xfrm>
          <a:prstGeom prst="rect">
            <a:avLst/>
          </a:prstGeom>
          <a:solidFill>
            <a:schemeClr val="lt1"/>
          </a:solidFill>
          <a:ln>
            <a:noFill/>
          </a:ln>
        </p:spPr>
      </p:pic>
      <p:sp>
        <p:nvSpPr>
          <p:cNvPr id="167" name="Google Shape;167;p38"/>
          <p:cNvSpPr/>
          <p:nvPr/>
        </p:nvSpPr>
        <p:spPr>
          <a:xfrm>
            <a:off x="15645007" y="730250"/>
            <a:ext cx="1903394" cy="1301776"/>
          </a:xfrm>
          <a:custGeom>
            <a:avLst/>
            <a:gdLst/>
            <a:ahLst/>
            <a:cxnLst/>
            <a:rect l="l" t="t" r="r" b="b"/>
            <a:pathLst>
              <a:path w="195276" h="133554" extrusionOk="0">
                <a:moveTo>
                  <a:pt x="979" y="133489"/>
                </a:moveTo>
                <a:lnTo>
                  <a:pt x="120554" y="59108"/>
                </a:lnTo>
                <a:lnTo>
                  <a:pt x="182583" y="59108"/>
                </a:lnTo>
                <a:cubicBezTo>
                  <a:pt x="184583" y="59108"/>
                  <a:pt x="186204" y="60729"/>
                  <a:pt x="186204" y="62729"/>
                </a:cubicBezTo>
                <a:cubicBezTo>
                  <a:pt x="186204" y="62731"/>
                  <a:pt x="186204" y="62735"/>
                  <a:pt x="186204" y="62737"/>
                </a:cubicBezTo>
                <a:cubicBezTo>
                  <a:pt x="186305" y="64000"/>
                  <a:pt x="185638" y="65201"/>
                  <a:pt x="184512" y="65783"/>
                </a:cubicBezTo>
                <a:lnTo>
                  <a:pt x="125782" y="100994"/>
                </a:lnTo>
                <a:cubicBezTo>
                  <a:pt x="121967" y="103278"/>
                  <a:pt x="120630" y="107863"/>
                  <a:pt x="120630" y="111298"/>
                </a:cubicBezTo>
                <a:lnTo>
                  <a:pt x="120571" y="133489"/>
                </a:lnTo>
                <a:lnTo>
                  <a:pt x="195206" y="133489"/>
                </a:lnTo>
                <a:lnTo>
                  <a:pt x="195206" y="4524"/>
                </a:lnTo>
                <a:cubicBezTo>
                  <a:pt x="195213" y="1996"/>
                  <a:pt x="193170" y="-59"/>
                  <a:pt x="190642" y="-66"/>
                </a:cubicBezTo>
                <a:cubicBezTo>
                  <a:pt x="190572" y="-66"/>
                  <a:pt x="190504" y="-65"/>
                  <a:pt x="190434" y="-62"/>
                </a:cubicBezTo>
                <a:lnTo>
                  <a:pt x="119217" y="-62"/>
                </a:lnTo>
                <a:lnTo>
                  <a:pt x="-70" y="73998"/>
                </a:lnTo>
                <a:lnTo>
                  <a:pt x="-70" y="133489"/>
                </a:lnTo>
                <a:close/>
              </a:path>
            </a:pathLst>
          </a:custGeom>
          <a:solidFill>
            <a:srgbClr val="0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7200">
              <a:solidFill>
                <a:schemeClr val="dk1"/>
              </a:solidFill>
              <a:latin typeface="Arial"/>
              <a:ea typeface="Arial"/>
              <a:cs typeface="Arial"/>
              <a:sym typeface="Arial"/>
            </a:endParaRPr>
          </a:p>
        </p:txBody>
      </p:sp>
      <p:sp>
        <p:nvSpPr>
          <p:cNvPr id="168" name="Google Shape;168;p38"/>
          <p:cNvSpPr txBox="1">
            <a:spLocks noGrp="1"/>
          </p:cNvSpPr>
          <p:nvPr>
            <p:ph type="title"/>
          </p:nvPr>
        </p:nvSpPr>
        <p:spPr>
          <a:xfrm>
            <a:off x="6172200" y="3493008"/>
            <a:ext cx="11376200" cy="2217600"/>
          </a:xfrm>
          <a:prstGeom prst="rect">
            <a:avLst/>
          </a:prstGeom>
          <a:noFill/>
          <a:ln>
            <a:noFill/>
          </a:ln>
        </p:spPr>
        <p:txBody>
          <a:bodyPr spcFirstLastPara="1" wrap="square" lIns="0" tIns="0" rIns="0" bIns="0" anchor="b" anchorCtr="0">
            <a:spAutoFit/>
          </a:bodyPr>
          <a:lstStyle>
            <a:lvl1pPr lvl="0" algn="l">
              <a:lnSpc>
                <a:spcPct val="90000"/>
              </a:lnSpc>
              <a:spcBef>
                <a:spcPts val="0"/>
              </a:spcBef>
              <a:spcAft>
                <a:spcPts val="0"/>
              </a:spcAft>
              <a:buClr>
                <a:schemeClr val="dk1"/>
              </a:buClr>
              <a:buSzPts val="8000"/>
              <a:buFont typeface="Arial"/>
              <a:buNone/>
              <a:defRPr sz="8000" b="1" i="0">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69" name="Google Shape;169;p38"/>
          <p:cNvSpPr txBox="1">
            <a:spLocks noGrp="1"/>
          </p:cNvSpPr>
          <p:nvPr>
            <p:ph type="body" idx="1"/>
          </p:nvPr>
        </p:nvSpPr>
        <p:spPr>
          <a:xfrm>
            <a:off x="6172200" y="5958303"/>
            <a:ext cx="11379200" cy="498598"/>
          </a:xfrm>
          <a:prstGeom prst="rect">
            <a:avLst/>
          </a:prstGeom>
          <a:noFill/>
          <a:ln>
            <a:noFill/>
          </a:ln>
        </p:spPr>
        <p:txBody>
          <a:bodyPr spcFirstLastPara="1" wrap="square" lIns="0" tIns="0" rIns="0" bIns="0" anchor="t" anchorCtr="0">
            <a:spAutoFit/>
          </a:bodyPr>
          <a:lstStyle>
            <a:lvl1pPr marL="457200" lvl="0" indent="-228600" algn="l">
              <a:lnSpc>
                <a:spcPct val="90000"/>
              </a:lnSpc>
              <a:spcBef>
                <a:spcPts val="4000"/>
              </a:spcBef>
              <a:spcAft>
                <a:spcPts val="0"/>
              </a:spcAft>
              <a:buSzPts val="3600"/>
              <a:buNone/>
              <a:defRPr sz="3600">
                <a:solidFill>
                  <a:schemeClr val="dk1"/>
                </a:solidFill>
              </a:defRPr>
            </a:lvl1pPr>
            <a:lvl2pPr marL="914400" lvl="1" indent="-228600" algn="l">
              <a:lnSpc>
                <a:spcPct val="150000"/>
              </a:lnSpc>
              <a:spcBef>
                <a:spcPts val="1600"/>
              </a:spcBef>
              <a:spcAft>
                <a:spcPts val="0"/>
              </a:spcAft>
              <a:buSzPts val="3000"/>
              <a:buNone/>
              <a:defRPr sz="3000">
                <a:solidFill>
                  <a:srgbClr val="888888"/>
                </a:solidFill>
              </a:defRPr>
            </a:lvl2pPr>
            <a:lvl3pPr marL="1371600" lvl="2" indent="-228600" algn="l">
              <a:lnSpc>
                <a:spcPct val="150000"/>
              </a:lnSpc>
              <a:spcBef>
                <a:spcPts val="1200"/>
              </a:spcBef>
              <a:spcAft>
                <a:spcPts val="0"/>
              </a:spcAft>
              <a:buSzPts val="2700"/>
              <a:buNone/>
              <a:defRPr sz="2700">
                <a:solidFill>
                  <a:srgbClr val="888888"/>
                </a:solidFill>
              </a:defRPr>
            </a:lvl3pPr>
            <a:lvl4pPr marL="1828800" lvl="3" indent="-228600" algn="l">
              <a:lnSpc>
                <a:spcPct val="100000"/>
              </a:lnSpc>
              <a:spcBef>
                <a:spcPts val="1000"/>
              </a:spcBef>
              <a:spcAft>
                <a:spcPts val="0"/>
              </a:spcAft>
              <a:buSzPts val="2400"/>
              <a:buNone/>
              <a:defRPr sz="2400">
                <a:solidFill>
                  <a:srgbClr val="888888"/>
                </a:solidFill>
              </a:defRPr>
            </a:lvl4pPr>
            <a:lvl5pPr marL="2286000" lvl="4" indent="-228600" algn="l">
              <a:lnSpc>
                <a:spcPct val="100000"/>
              </a:lnSpc>
              <a:spcBef>
                <a:spcPts val="800"/>
              </a:spcBef>
              <a:spcAft>
                <a:spcPts val="0"/>
              </a:spcAft>
              <a:buSzPts val="2400"/>
              <a:buNone/>
              <a:defRPr sz="2400">
                <a:solidFill>
                  <a:srgbClr val="888888"/>
                </a:solidFill>
              </a:defRPr>
            </a:lvl5pPr>
            <a:lvl6pPr marL="2743200" lvl="5" indent="-228600" algn="l">
              <a:lnSpc>
                <a:spcPct val="90000"/>
              </a:lnSpc>
              <a:spcBef>
                <a:spcPts val="750"/>
              </a:spcBef>
              <a:spcAft>
                <a:spcPts val="0"/>
              </a:spcAft>
              <a:buClr>
                <a:srgbClr val="888888"/>
              </a:buClr>
              <a:buSzPts val="2400"/>
              <a:buNone/>
              <a:defRPr sz="2400">
                <a:solidFill>
                  <a:srgbClr val="888888"/>
                </a:solidFill>
              </a:defRPr>
            </a:lvl6pPr>
            <a:lvl7pPr marL="3200400" lvl="6" indent="-228600" algn="l">
              <a:lnSpc>
                <a:spcPct val="90000"/>
              </a:lnSpc>
              <a:spcBef>
                <a:spcPts val="750"/>
              </a:spcBef>
              <a:spcAft>
                <a:spcPts val="0"/>
              </a:spcAft>
              <a:buClr>
                <a:srgbClr val="888888"/>
              </a:buClr>
              <a:buSzPts val="2400"/>
              <a:buNone/>
              <a:defRPr sz="2400">
                <a:solidFill>
                  <a:srgbClr val="888888"/>
                </a:solidFill>
              </a:defRPr>
            </a:lvl7pPr>
            <a:lvl8pPr marL="3657600" lvl="7" indent="-228600" algn="l">
              <a:lnSpc>
                <a:spcPct val="90000"/>
              </a:lnSpc>
              <a:spcBef>
                <a:spcPts val="750"/>
              </a:spcBef>
              <a:spcAft>
                <a:spcPts val="0"/>
              </a:spcAft>
              <a:buClr>
                <a:srgbClr val="888888"/>
              </a:buClr>
              <a:buSzPts val="2400"/>
              <a:buNone/>
              <a:defRPr sz="2400">
                <a:solidFill>
                  <a:srgbClr val="888888"/>
                </a:solidFill>
              </a:defRPr>
            </a:lvl8pPr>
            <a:lvl9pPr marL="4114800" lvl="8" indent="-228600" algn="l">
              <a:lnSpc>
                <a:spcPct val="90000"/>
              </a:lnSpc>
              <a:spcBef>
                <a:spcPts val="750"/>
              </a:spcBef>
              <a:spcAft>
                <a:spcPts val="0"/>
              </a:spcAft>
              <a:buClr>
                <a:srgbClr val="888888"/>
              </a:buClr>
              <a:buSzPts val="2400"/>
              <a:buNone/>
              <a:defRPr sz="2400">
                <a:solidFill>
                  <a:srgbClr val="888888"/>
                </a:solidFill>
              </a:defRPr>
            </a:lvl9pPr>
          </a:lstStyle>
          <a:p>
            <a:endParaRPr/>
          </a:p>
        </p:txBody>
      </p:sp>
      <p:sp>
        <p:nvSpPr>
          <p:cNvPr id="170" name="Google Shape;170;p38"/>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Cover A (Dark)">
  <p:cSld name="Cover A (Dark)">
    <p:bg>
      <p:bgPr>
        <a:solidFill>
          <a:schemeClr val="dk1"/>
        </a:solidFill>
        <a:effectLst/>
      </p:bgPr>
    </p:bg>
    <p:spTree>
      <p:nvGrpSpPr>
        <p:cNvPr id="1" name="Shape 171"/>
        <p:cNvGrpSpPr/>
        <p:nvPr/>
      </p:nvGrpSpPr>
      <p:grpSpPr>
        <a:xfrm>
          <a:off x="0" y="0"/>
          <a:ext cx="0" cy="0"/>
          <a:chOff x="0" y="0"/>
          <a:chExt cx="0" cy="0"/>
        </a:xfrm>
      </p:grpSpPr>
      <p:pic>
        <p:nvPicPr>
          <p:cNvPr id="172" name="Google Shape;172;p39"/>
          <p:cNvPicPr preferRelativeResize="0"/>
          <p:nvPr/>
        </p:nvPicPr>
        <p:blipFill rotWithShape="1">
          <a:blip r:embed="rId2">
            <a:alphaModFix/>
          </a:blip>
          <a:srcRect/>
          <a:stretch/>
        </p:blipFill>
        <p:spPr>
          <a:xfrm rot="5400000">
            <a:off x="8035466" y="34473"/>
            <a:ext cx="10287004" cy="10218058"/>
          </a:xfrm>
          <a:prstGeom prst="rect">
            <a:avLst/>
          </a:prstGeom>
          <a:noFill/>
          <a:ln>
            <a:noFill/>
          </a:ln>
        </p:spPr>
      </p:pic>
      <p:pic>
        <p:nvPicPr>
          <p:cNvPr id="173" name="Google Shape;173;p39"/>
          <p:cNvPicPr preferRelativeResize="0"/>
          <p:nvPr/>
        </p:nvPicPr>
        <p:blipFill rotWithShape="1">
          <a:blip r:embed="rId3">
            <a:alphaModFix/>
          </a:blip>
          <a:srcRect/>
          <a:stretch/>
        </p:blipFill>
        <p:spPr>
          <a:xfrm>
            <a:off x="733426" y="742771"/>
            <a:ext cx="2982224" cy="305774"/>
          </a:xfrm>
          <a:prstGeom prst="rect">
            <a:avLst/>
          </a:prstGeom>
          <a:noFill/>
          <a:ln>
            <a:noFill/>
          </a:ln>
        </p:spPr>
      </p:pic>
      <p:sp>
        <p:nvSpPr>
          <p:cNvPr id="174" name="Google Shape;174;p39"/>
          <p:cNvSpPr txBox="1">
            <a:spLocks noGrp="1"/>
          </p:cNvSpPr>
          <p:nvPr>
            <p:ph type="subTitle" idx="1"/>
          </p:nvPr>
        </p:nvSpPr>
        <p:spPr>
          <a:xfrm>
            <a:off x="733427" y="5965387"/>
            <a:ext cx="11029950" cy="498598"/>
          </a:xfrm>
          <a:prstGeom prst="rect">
            <a:avLst/>
          </a:prstGeom>
          <a:noFill/>
          <a:ln>
            <a:noFill/>
          </a:ln>
        </p:spPr>
        <p:txBody>
          <a:bodyPr spcFirstLastPara="1" wrap="square" lIns="0" tIns="0" rIns="0" bIns="0" anchor="t" anchorCtr="0">
            <a:spAutoFit/>
          </a:bodyPr>
          <a:lstStyle>
            <a:lvl1pPr lvl="0" algn="l">
              <a:lnSpc>
                <a:spcPct val="90000"/>
              </a:lnSpc>
              <a:spcBef>
                <a:spcPts val="4000"/>
              </a:spcBef>
              <a:spcAft>
                <a:spcPts val="0"/>
              </a:spcAft>
              <a:buSzPts val="3600"/>
              <a:buNone/>
              <a:defRPr sz="3600">
                <a:solidFill>
                  <a:schemeClr val="lt1"/>
                </a:solidFill>
              </a:defRPr>
            </a:lvl1pPr>
            <a:lvl2pPr lvl="1" algn="ctr">
              <a:lnSpc>
                <a:spcPct val="150000"/>
              </a:lnSpc>
              <a:spcBef>
                <a:spcPts val="1600"/>
              </a:spcBef>
              <a:spcAft>
                <a:spcPts val="0"/>
              </a:spcAft>
              <a:buSzPts val="3000"/>
              <a:buNone/>
              <a:defRPr sz="3000"/>
            </a:lvl2pPr>
            <a:lvl3pPr lvl="2" algn="ctr">
              <a:lnSpc>
                <a:spcPct val="150000"/>
              </a:lnSpc>
              <a:spcBef>
                <a:spcPts val="1200"/>
              </a:spcBef>
              <a:spcAft>
                <a:spcPts val="0"/>
              </a:spcAft>
              <a:buSzPts val="2700"/>
              <a:buNone/>
              <a:defRPr sz="2700"/>
            </a:lvl3pPr>
            <a:lvl4pPr lvl="3" algn="ctr">
              <a:lnSpc>
                <a:spcPct val="100000"/>
              </a:lnSpc>
              <a:spcBef>
                <a:spcPts val="1000"/>
              </a:spcBef>
              <a:spcAft>
                <a:spcPts val="0"/>
              </a:spcAft>
              <a:buSzPts val="2400"/>
              <a:buNone/>
              <a:defRPr sz="2400"/>
            </a:lvl4pPr>
            <a:lvl5pPr lvl="4" algn="ctr">
              <a:lnSpc>
                <a:spcPct val="100000"/>
              </a:lnSpc>
              <a:spcBef>
                <a:spcPts val="800"/>
              </a:spcBef>
              <a:spcAft>
                <a:spcPts val="0"/>
              </a:spcAft>
              <a:buSzPts val="2400"/>
              <a:buNone/>
              <a:defRPr sz="2400"/>
            </a:lvl5pPr>
            <a:lvl6pPr lvl="5" algn="ctr">
              <a:lnSpc>
                <a:spcPct val="90000"/>
              </a:lnSpc>
              <a:spcBef>
                <a:spcPts val="750"/>
              </a:spcBef>
              <a:spcAft>
                <a:spcPts val="0"/>
              </a:spcAft>
              <a:buClr>
                <a:schemeClr val="dk1"/>
              </a:buClr>
              <a:buSzPts val="2400"/>
              <a:buNone/>
              <a:defRPr sz="2400"/>
            </a:lvl6pPr>
            <a:lvl7pPr lvl="6" algn="ctr">
              <a:lnSpc>
                <a:spcPct val="90000"/>
              </a:lnSpc>
              <a:spcBef>
                <a:spcPts val="750"/>
              </a:spcBef>
              <a:spcAft>
                <a:spcPts val="0"/>
              </a:spcAft>
              <a:buClr>
                <a:schemeClr val="dk1"/>
              </a:buClr>
              <a:buSzPts val="2400"/>
              <a:buNone/>
              <a:defRPr sz="2400"/>
            </a:lvl7pPr>
            <a:lvl8pPr lvl="7" algn="ctr">
              <a:lnSpc>
                <a:spcPct val="90000"/>
              </a:lnSpc>
              <a:spcBef>
                <a:spcPts val="750"/>
              </a:spcBef>
              <a:spcAft>
                <a:spcPts val="0"/>
              </a:spcAft>
              <a:buClr>
                <a:schemeClr val="dk1"/>
              </a:buClr>
              <a:buSzPts val="2400"/>
              <a:buNone/>
              <a:defRPr sz="2400"/>
            </a:lvl8pPr>
            <a:lvl9pPr lvl="8" algn="ctr">
              <a:lnSpc>
                <a:spcPct val="90000"/>
              </a:lnSpc>
              <a:spcBef>
                <a:spcPts val="750"/>
              </a:spcBef>
              <a:spcAft>
                <a:spcPts val="0"/>
              </a:spcAft>
              <a:buClr>
                <a:schemeClr val="dk1"/>
              </a:buClr>
              <a:buSzPts val="2400"/>
              <a:buNone/>
              <a:defRPr sz="2400"/>
            </a:lvl9pPr>
          </a:lstStyle>
          <a:p>
            <a:endParaRPr/>
          </a:p>
        </p:txBody>
      </p:sp>
      <p:sp>
        <p:nvSpPr>
          <p:cNvPr id="175" name="Google Shape;175;p39"/>
          <p:cNvSpPr txBox="1">
            <a:spLocks noGrp="1"/>
          </p:cNvSpPr>
          <p:nvPr>
            <p:ph type="body" idx="2"/>
          </p:nvPr>
        </p:nvSpPr>
        <p:spPr>
          <a:xfrm>
            <a:off x="733424" y="8506274"/>
            <a:ext cx="7680964" cy="430888"/>
          </a:xfrm>
          <a:prstGeom prst="rect">
            <a:avLst/>
          </a:prstGeom>
          <a:noFill/>
          <a:ln>
            <a:noFill/>
          </a:ln>
        </p:spPr>
        <p:txBody>
          <a:bodyPr spcFirstLastPara="1" wrap="square" lIns="0" tIns="0" rIns="0" bIns="0" anchor="t" anchorCtr="0">
            <a:spAutoFit/>
          </a:bodyPr>
          <a:lstStyle>
            <a:lvl1pPr marL="457200" lvl="0" indent="-228600" algn="l">
              <a:lnSpc>
                <a:spcPct val="150000"/>
              </a:lnSpc>
              <a:spcBef>
                <a:spcPts val="4000"/>
              </a:spcBef>
              <a:spcAft>
                <a:spcPts val="0"/>
              </a:spcAft>
              <a:buSzPts val="2800"/>
              <a:buNone/>
              <a:defRPr sz="2800">
                <a:solidFill>
                  <a:schemeClr val="lt1"/>
                </a:solidFill>
              </a:defRPr>
            </a:lvl1pPr>
            <a:lvl2pPr marL="914400" lvl="1" indent="-342900" algn="l">
              <a:lnSpc>
                <a:spcPct val="150000"/>
              </a:lnSpc>
              <a:spcBef>
                <a:spcPts val="1600"/>
              </a:spcBef>
              <a:spcAft>
                <a:spcPts val="0"/>
              </a:spcAft>
              <a:buSzPts val="1800"/>
              <a:buChar char=" "/>
              <a:defRPr/>
            </a:lvl2pPr>
            <a:lvl3pPr marL="1371600" lvl="2" indent="-342900" algn="l">
              <a:lnSpc>
                <a:spcPct val="150000"/>
              </a:lnSpc>
              <a:spcBef>
                <a:spcPts val="1200"/>
              </a:spcBef>
              <a:spcAft>
                <a:spcPts val="0"/>
              </a:spcAft>
              <a:buSzPts val="1800"/>
              <a:buAutoNum type="romanLcPeriod"/>
              <a:defRPr/>
            </a:lvl3pPr>
            <a:lvl4pPr marL="1828800" lvl="3" indent="-342900" algn="l">
              <a:lnSpc>
                <a:spcPct val="100000"/>
              </a:lnSpc>
              <a:spcBef>
                <a:spcPts val="1000"/>
              </a:spcBef>
              <a:spcAft>
                <a:spcPts val="0"/>
              </a:spcAft>
              <a:buSzPts val="1800"/>
              <a:buChar char=" "/>
              <a:defRPr/>
            </a:lvl4pPr>
            <a:lvl5pPr marL="2286000" lvl="4" indent="-342900" algn="l">
              <a:lnSpc>
                <a:spcPct val="100000"/>
              </a:lnSpc>
              <a:spcBef>
                <a:spcPts val="800"/>
              </a:spcBef>
              <a:spcAft>
                <a:spcPts val="0"/>
              </a:spcAft>
              <a:buSzPts val="1800"/>
              <a:buChar char=" "/>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76" name="Google Shape;176;p39"/>
          <p:cNvSpPr txBox="1">
            <a:spLocks noGrp="1"/>
          </p:cNvSpPr>
          <p:nvPr>
            <p:ph type="body" idx="3"/>
          </p:nvPr>
        </p:nvSpPr>
        <p:spPr>
          <a:xfrm>
            <a:off x="733424" y="8932649"/>
            <a:ext cx="7680964" cy="338554"/>
          </a:xfrm>
          <a:prstGeom prst="rect">
            <a:avLst/>
          </a:prstGeom>
          <a:noFill/>
          <a:ln>
            <a:noFill/>
          </a:ln>
        </p:spPr>
        <p:txBody>
          <a:bodyPr spcFirstLastPara="1" wrap="square" lIns="0" tIns="0" rIns="0" bIns="0" anchor="t" anchorCtr="0">
            <a:spAutoFit/>
          </a:bodyPr>
          <a:lstStyle>
            <a:lvl1pPr marL="457200" lvl="0" indent="-228600" algn="l">
              <a:lnSpc>
                <a:spcPct val="150000"/>
              </a:lnSpc>
              <a:spcBef>
                <a:spcPts val="4000"/>
              </a:spcBef>
              <a:spcAft>
                <a:spcPts val="0"/>
              </a:spcAft>
              <a:buSzPts val="2200"/>
              <a:buNone/>
              <a:defRPr sz="2200">
                <a:solidFill>
                  <a:schemeClr val="lt1"/>
                </a:solidFill>
              </a:defRPr>
            </a:lvl1pPr>
            <a:lvl2pPr marL="914400" lvl="1" indent="-342900" algn="l">
              <a:lnSpc>
                <a:spcPct val="150000"/>
              </a:lnSpc>
              <a:spcBef>
                <a:spcPts val="1600"/>
              </a:spcBef>
              <a:spcAft>
                <a:spcPts val="0"/>
              </a:spcAft>
              <a:buSzPts val="1800"/>
              <a:buChar char=" "/>
              <a:defRPr/>
            </a:lvl2pPr>
            <a:lvl3pPr marL="1371600" lvl="2" indent="-342900" algn="l">
              <a:lnSpc>
                <a:spcPct val="150000"/>
              </a:lnSpc>
              <a:spcBef>
                <a:spcPts val="1200"/>
              </a:spcBef>
              <a:spcAft>
                <a:spcPts val="0"/>
              </a:spcAft>
              <a:buSzPts val="1800"/>
              <a:buAutoNum type="romanLcPeriod"/>
              <a:defRPr/>
            </a:lvl3pPr>
            <a:lvl4pPr marL="1828800" lvl="3" indent="-342900" algn="l">
              <a:lnSpc>
                <a:spcPct val="100000"/>
              </a:lnSpc>
              <a:spcBef>
                <a:spcPts val="1000"/>
              </a:spcBef>
              <a:spcAft>
                <a:spcPts val="0"/>
              </a:spcAft>
              <a:buSzPts val="1800"/>
              <a:buChar char=" "/>
              <a:defRPr/>
            </a:lvl4pPr>
            <a:lvl5pPr marL="2286000" lvl="4" indent="-342900" algn="l">
              <a:lnSpc>
                <a:spcPct val="100000"/>
              </a:lnSpc>
              <a:spcBef>
                <a:spcPts val="800"/>
              </a:spcBef>
              <a:spcAft>
                <a:spcPts val="0"/>
              </a:spcAft>
              <a:buSzPts val="1800"/>
              <a:buChar char=" "/>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77" name="Google Shape;177;p39"/>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8" name="Google Shape;178;p39"/>
          <p:cNvSpPr txBox="1"/>
          <p:nvPr/>
        </p:nvSpPr>
        <p:spPr>
          <a:xfrm>
            <a:off x="368300" y="9715500"/>
            <a:ext cx="17614904" cy="304800"/>
          </a:xfrm>
          <a:prstGeom prst="rect">
            <a:avLst/>
          </a:prstGeom>
          <a:noFill/>
          <a:ln>
            <a:noFill/>
          </a:ln>
        </p:spPr>
        <p:txBody>
          <a:bodyPr spcFirstLastPara="1" wrap="square" lIns="0" tIns="0" rIns="0" bIns="0" anchor="b" anchorCtr="0">
            <a:noAutofit/>
          </a:bodyPr>
          <a:lstStyle/>
          <a:p>
            <a:pPr marL="0" marR="0" lvl="0" indent="0" algn="l" rtl="0">
              <a:lnSpc>
                <a:spcPct val="90000"/>
              </a:lnSpc>
              <a:spcBef>
                <a:spcPts val="0"/>
              </a:spcBef>
              <a:spcAft>
                <a:spcPts val="0"/>
              </a:spcAft>
              <a:buNone/>
            </a:pPr>
            <a:r>
              <a:rPr lang="en-US" sz="1200">
                <a:solidFill>
                  <a:srgbClr val="A5A5A5"/>
                </a:solidFill>
                <a:latin typeface="Arial"/>
                <a:ea typeface="Arial"/>
                <a:cs typeface="Arial"/>
                <a:sym typeface="Arial"/>
              </a:rPr>
              <a:t>© 2023 Autodesk. All rights reserved.</a:t>
            </a:r>
            <a:endParaRPr/>
          </a:p>
        </p:txBody>
      </p:sp>
      <p:sp>
        <p:nvSpPr>
          <p:cNvPr id="179" name="Google Shape;179;p39"/>
          <p:cNvSpPr txBox="1">
            <a:spLocks noGrp="1"/>
          </p:cNvSpPr>
          <p:nvPr>
            <p:ph type="title"/>
          </p:nvPr>
        </p:nvSpPr>
        <p:spPr>
          <a:xfrm>
            <a:off x="736981" y="2366974"/>
            <a:ext cx="12474574" cy="3354764"/>
          </a:xfrm>
          <a:prstGeom prst="rect">
            <a:avLst/>
          </a:prstGeom>
          <a:noFill/>
          <a:ln>
            <a:noFill/>
          </a:ln>
        </p:spPr>
        <p:txBody>
          <a:bodyPr spcFirstLastPara="1" wrap="square" lIns="0" tIns="0" rIns="0" bIns="0" anchor="b" anchorCtr="0">
            <a:spAutoFit/>
          </a:bodyPr>
          <a:lstStyle>
            <a:lvl1pPr lvl="0" algn="l">
              <a:lnSpc>
                <a:spcPct val="90000"/>
              </a:lnSpc>
              <a:spcBef>
                <a:spcPts val="0"/>
              </a:spcBef>
              <a:spcAft>
                <a:spcPts val="0"/>
              </a:spcAft>
              <a:buClr>
                <a:schemeClr val="lt1"/>
              </a:buClr>
              <a:buSzPts val="8000"/>
              <a:buFont typeface="Arial"/>
              <a:buNone/>
              <a:defRPr sz="80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Divider A (Dark)">
  <p:cSld name="Divider A (Dark)">
    <p:bg>
      <p:bgPr>
        <a:solidFill>
          <a:schemeClr val="dk1"/>
        </a:solidFill>
        <a:effectLst/>
      </p:bgPr>
    </p:bg>
    <p:spTree>
      <p:nvGrpSpPr>
        <p:cNvPr id="1" name="Shape 180"/>
        <p:cNvGrpSpPr/>
        <p:nvPr/>
      </p:nvGrpSpPr>
      <p:grpSpPr>
        <a:xfrm>
          <a:off x="0" y="0"/>
          <a:ext cx="0" cy="0"/>
          <a:chOff x="0" y="0"/>
          <a:chExt cx="0" cy="0"/>
        </a:xfrm>
      </p:grpSpPr>
      <p:pic>
        <p:nvPicPr>
          <p:cNvPr id="181" name="Google Shape;181;p40"/>
          <p:cNvPicPr preferRelativeResize="0"/>
          <p:nvPr/>
        </p:nvPicPr>
        <p:blipFill rotWithShape="1">
          <a:blip r:embed="rId2">
            <a:alphaModFix/>
          </a:blip>
          <a:srcRect/>
          <a:stretch/>
        </p:blipFill>
        <p:spPr>
          <a:xfrm>
            <a:off x="0" y="0"/>
            <a:ext cx="9144000" cy="10287000"/>
          </a:xfrm>
          <a:prstGeom prst="rect">
            <a:avLst/>
          </a:prstGeom>
          <a:noFill/>
          <a:ln>
            <a:noFill/>
          </a:ln>
        </p:spPr>
      </p:pic>
      <p:sp>
        <p:nvSpPr>
          <p:cNvPr id="182" name="Google Shape;182;p40"/>
          <p:cNvSpPr/>
          <p:nvPr/>
        </p:nvSpPr>
        <p:spPr>
          <a:xfrm>
            <a:off x="15645007" y="730250"/>
            <a:ext cx="1903394" cy="1301776"/>
          </a:xfrm>
          <a:custGeom>
            <a:avLst/>
            <a:gdLst/>
            <a:ahLst/>
            <a:cxnLst/>
            <a:rect l="l" t="t" r="r" b="b"/>
            <a:pathLst>
              <a:path w="195276" h="133554" extrusionOk="0">
                <a:moveTo>
                  <a:pt x="979" y="133489"/>
                </a:moveTo>
                <a:lnTo>
                  <a:pt x="120554" y="59108"/>
                </a:lnTo>
                <a:lnTo>
                  <a:pt x="182583" y="59108"/>
                </a:lnTo>
                <a:cubicBezTo>
                  <a:pt x="184583" y="59108"/>
                  <a:pt x="186204" y="60729"/>
                  <a:pt x="186204" y="62729"/>
                </a:cubicBezTo>
                <a:cubicBezTo>
                  <a:pt x="186204" y="62731"/>
                  <a:pt x="186204" y="62735"/>
                  <a:pt x="186204" y="62737"/>
                </a:cubicBezTo>
                <a:cubicBezTo>
                  <a:pt x="186305" y="64000"/>
                  <a:pt x="185638" y="65201"/>
                  <a:pt x="184512" y="65783"/>
                </a:cubicBezTo>
                <a:lnTo>
                  <a:pt x="125782" y="100994"/>
                </a:lnTo>
                <a:cubicBezTo>
                  <a:pt x="121967" y="103278"/>
                  <a:pt x="120630" y="107863"/>
                  <a:pt x="120630" y="111298"/>
                </a:cubicBezTo>
                <a:lnTo>
                  <a:pt x="120571" y="133489"/>
                </a:lnTo>
                <a:lnTo>
                  <a:pt x="195206" y="133489"/>
                </a:lnTo>
                <a:lnTo>
                  <a:pt x="195206" y="4524"/>
                </a:lnTo>
                <a:cubicBezTo>
                  <a:pt x="195213" y="1996"/>
                  <a:pt x="193170" y="-59"/>
                  <a:pt x="190642" y="-66"/>
                </a:cubicBezTo>
                <a:cubicBezTo>
                  <a:pt x="190572" y="-66"/>
                  <a:pt x="190504" y="-65"/>
                  <a:pt x="190434" y="-62"/>
                </a:cubicBezTo>
                <a:lnTo>
                  <a:pt x="119217" y="-62"/>
                </a:lnTo>
                <a:lnTo>
                  <a:pt x="-70" y="73998"/>
                </a:lnTo>
                <a:lnTo>
                  <a:pt x="-70" y="133489"/>
                </a:lnTo>
                <a:close/>
              </a:path>
            </a:pathLst>
          </a:custGeom>
          <a:solidFill>
            <a:schemeClr val="l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7200">
              <a:solidFill>
                <a:schemeClr val="dk1"/>
              </a:solidFill>
              <a:latin typeface="Arial"/>
              <a:ea typeface="Arial"/>
              <a:cs typeface="Arial"/>
              <a:sym typeface="Arial"/>
            </a:endParaRPr>
          </a:p>
        </p:txBody>
      </p:sp>
      <p:sp>
        <p:nvSpPr>
          <p:cNvPr id="183" name="Google Shape;183;p40"/>
          <p:cNvSpPr txBox="1">
            <a:spLocks noGrp="1"/>
          </p:cNvSpPr>
          <p:nvPr>
            <p:ph type="title"/>
          </p:nvPr>
        </p:nvSpPr>
        <p:spPr>
          <a:xfrm>
            <a:off x="6172200" y="3493008"/>
            <a:ext cx="11376200" cy="2246768"/>
          </a:xfrm>
          <a:prstGeom prst="rect">
            <a:avLst/>
          </a:prstGeom>
          <a:noFill/>
          <a:ln>
            <a:noFill/>
          </a:ln>
        </p:spPr>
        <p:txBody>
          <a:bodyPr spcFirstLastPara="1" wrap="square" lIns="0" tIns="0" rIns="0" bIns="0" anchor="b" anchorCtr="0">
            <a:spAutoFit/>
          </a:bodyPr>
          <a:lstStyle>
            <a:lvl1pPr lvl="0" algn="l">
              <a:lnSpc>
                <a:spcPct val="90000"/>
              </a:lnSpc>
              <a:spcBef>
                <a:spcPts val="0"/>
              </a:spcBef>
              <a:spcAft>
                <a:spcPts val="0"/>
              </a:spcAft>
              <a:buClr>
                <a:schemeClr val="lt1"/>
              </a:buClr>
              <a:buSzPts val="8000"/>
              <a:buFont typeface="Arial"/>
              <a:buNone/>
              <a:defRPr sz="8000" b="1" i="0">
                <a:solidFill>
                  <a:schemeClr val="lt1"/>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4" name="Google Shape;184;p40"/>
          <p:cNvSpPr txBox="1">
            <a:spLocks noGrp="1"/>
          </p:cNvSpPr>
          <p:nvPr>
            <p:ph type="body" idx="1"/>
          </p:nvPr>
        </p:nvSpPr>
        <p:spPr>
          <a:xfrm>
            <a:off x="6172200" y="5958303"/>
            <a:ext cx="11379200" cy="498598"/>
          </a:xfrm>
          <a:prstGeom prst="rect">
            <a:avLst/>
          </a:prstGeom>
          <a:noFill/>
          <a:ln>
            <a:noFill/>
          </a:ln>
        </p:spPr>
        <p:txBody>
          <a:bodyPr spcFirstLastPara="1" wrap="square" lIns="0" tIns="0" rIns="0" bIns="0" anchor="t" anchorCtr="0">
            <a:spAutoFit/>
          </a:bodyPr>
          <a:lstStyle>
            <a:lvl1pPr marL="457200" lvl="0" indent="-228600" algn="l">
              <a:lnSpc>
                <a:spcPct val="90000"/>
              </a:lnSpc>
              <a:spcBef>
                <a:spcPts val="4000"/>
              </a:spcBef>
              <a:spcAft>
                <a:spcPts val="0"/>
              </a:spcAft>
              <a:buSzPts val="3600"/>
              <a:buNone/>
              <a:defRPr sz="3600">
                <a:solidFill>
                  <a:schemeClr val="lt1"/>
                </a:solidFill>
              </a:defRPr>
            </a:lvl1pPr>
            <a:lvl2pPr marL="914400" lvl="1" indent="-228600" algn="l">
              <a:lnSpc>
                <a:spcPct val="150000"/>
              </a:lnSpc>
              <a:spcBef>
                <a:spcPts val="1600"/>
              </a:spcBef>
              <a:spcAft>
                <a:spcPts val="0"/>
              </a:spcAft>
              <a:buSzPts val="3000"/>
              <a:buNone/>
              <a:defRPr sz="3000">
                <a:solidFill>
                  <a:srgbClr val="888888"/>
                </a:solidFill>
              </a:defRPr>
            </a:lvl2pPr>
            <a:lvl3pPr marL="1371600" lvl="2" indent="-228600" algn="l">
              <a:lnSpc>
                <a:spcPct val="150000"/>
              </a:lnSpc>
              <a:spcBef>
                <a:spcPts val="1200"/>
              </a:spcBef>
              <a:spcAft>
                <a:spcPts val="0"/>
              </a:spcAft>
              <a:buSzPts val="2700"/>
              <a:buNone/>
              <a:defRPr sz="2700">
                <a:solidFill>
                  <a:srgbClr val="888888"/>
                </a:solidFill>
              </a:defRPr>
            </a:lvl3pPr>
            <a:lvl4pPr marL="1828800" lvl="3" indent="-228600" algn="l">
              <a:lnSpc>
                <a:spcPct val="100000"/>
              </a:lnSpc>
              <a:spcBef>
                <a:spcPts val="1000"/>
              </a:spcBef>
              <a:spcAft>
                <a:spcPts val="0"/>
              </a:spcAft>
              <a:buSzPts val="2400"/>
              <a:buNone/>
              <a:defRPr sz="2400">
                <a:solidFill>
                  <a:srgbClr val="888888"/>
                </a:solidFill>
              </a:defRPr>
            </a:lvl4pPr>
            <a:lvl5pPr marL="2286000" lvl="4" indent="-228600" algn="l">
              <a:lnSpc>
                <a:spcPct val="100000"/>
              </a:lnSpc>
              <a:spcBef>
                <a:spcPts val="800"/>
              </a:spcBef>
              <a:spcAft>
                <a:spcPts val="0"/>
              </a:spcAft>
              <a:buSzPts val="2400"/>
              <a:buNone/>
              <a:defRPr sz="2400">
                <a:solidFill>
                  <a:srgbClr val="888888"/>
                </a:solidFill>
              </a:defRPr>
            </a:lvl5pPr>
            <a:lvl6pPr marL="2743200" lvl="5" indent="-228600" algn="l">
              <a:lnSpc>
                <a:spcPct val="90000"/>
              </a:lnSpc>
              <a:spcBef>
                <a:spcPts val="750"/>
              </a:spcBef>
              <a:spcAft>
                <a:spcPts val="0"/>
              </a:spcAft>
              <a:buClr>
                <a:srgbClr val="888888"/>
              </a:buClr>
              <a:buSzPts val="2400"/>
              <a:buNone/>
              <a:defRPr sz="2400">
                <a:solidFill>
                  <a:srgbClr val="888888"/>
                </a:solidFill>
              </a:defRPr>
            </a:lvl6pPr>
            <a:lvl7pPr marL="3200400" lvl="6" indent="-228600" algn="l">
              <a:lnSpc>
                <a:spcPct val="90000"/>
              </a:lnSpc>
              <a:spcBef>
                <a:spcPts val="750"/>
              </a:spcBef>
              <a:spcAft>
                <a:spcPts val="0"/>
              </a:spcAft>
              <a:buClr>
                <a:srgbClr val="888888"/>
              </a:buClr>
              <a:buSzPts val="2400"/>
              <a:buNone/>
              <a:defRPr sz="2400">
                <a:solidFill>
                  <a:srgbClr val="888888"/>
                </a:solidFill>
              </a:defRPr>
            </a:lvl7pPr>
            <a:lvl8pPr marL="3657600" lvl="7" indent="-228600" algn="l">
              <a:lnSpc>
                <a:spcPct val="90000"/>
              </a:lnSpc>
              <a:spcBef>
                <a:spcPts val="750"/>
              </a:spcBef>
              <a:spcAft>
                <a:spcPts val="0"/>
              </a:spcAft>
              <a:buClr>
                <a:srgbClr val="888888"/>
              </a:buClr>
              <a:buSzPts val="2400"/>
              <a:buNone/>
              <a:defRPr sz="2400">
                <a:solidFill>
                  <a:srgbClr val="888888"/>
                </a:solidFill>
              </a:defRPr>
            </a:lvl8pPr>
            <a:lvl9pPr marL="4114800" lvl="8" indent="-228600" algn="l">
              <a:lnSpc>
                <a:spcPct val="90000"/>
              </a:lnSpc>
              <a:spcBef>
                <a:spcPts val="750"/>
              </a:spcBef>
              <a:spcAft>
                <a:spcPts val="0"/>
              </a:spcAft>
              <a:buClr>
                <a:srgbClr val="888888"/>
              </a:buClr>
              <a:buSzPts val="2400"/>
              <a:buNone/>
              <a:defRPr sz="2400">
                <a:solidFill>
                  <a:srgbClr val="888888"/>
                </a:solidFill>
              </a:defRPr>
            </a:lvl9pPr>
          </a:lstStyle>
          <a:p>
            <a:endParaRPr/>
          </a:p>
        </p:txBody>
      </p:sp>
      <p:sp>
        <p:nvSpPr>
          <p:cNvPr id="185" name="Google Shape;185;p40"/>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Cover B">
  <p:cSld name="Cover B">
    <p:spTree>
      <p:nvGrpSpPr>
        <p:cNvPr id="1" name="Shape 186"/>
        <p:cNvGrpSpPr/>
        <p:nvPr/>
      </p:nvGrpSpPr>
      <p:grpSpPr>
        <a:xfrm>
          <a:off x="0" y="0"/>
          <a:ext cx="0" cy="0"/>
          <a:chOff x="0" y="0"/>
          <a:chExt cx="0" cy="0"/>
        </a:xfrm>
      </p:grpSpPr>
      <p:sp>
        <p:nvSpPr>
          <p:cNvPr id="187" name="Google Shape;187;p41"/>
          <p:cNvSpPr/>
          <p:nvPr/>
        </p:nvSpPr>
        <p:spPr>
          <a:xfrm>
            <a:off x="0" y="0"/>
            <a:ext cx="18288000" cy="10287000"/>
          </a:xfrm>
          <a:prstGeom prst="rect">
            <a:avLst/>
          </a:prstGeom>
          <a:solidFill>
            <a:schemeClr val="lt1">
              <a:alpha val="8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7200">
              <a:solidFill>
                <a:schemeClr val="lt1"/>
              </a:solidFill>
              <a:latin typeface="Arial"/>
              <a:ea typeface="Arial"/>
              <a:cs typeface="Arial"/>
              <a:sym typeface="Arial"/>
            </a:endParaRPr>
          </a:p>
        </p:txBody>
      </p:sp>
      <p:sp>
        <p:nvSpPr>
          <p:cNvPr id="188" name="Google Shape;188;p41"/>
          <p:cNvSpPr>
            <a:spLocks noGrp="1"/>
          </p:cNvSpPr>
          <p:nvPr>
            <p:ph type="pic" idx="2"/>
          </p:nvPr>
        </p:nvSpPr>
        <p:spPr>
          <a:xfrm>
            <a:off x="0" y="0"/>
            <a:ext cx="18288000" cy="10287000"/>
          </a:xfrm>
          <a:prstGeom prst="rect">
            <a:avLst/>
          </a:prstGeom>
          <a:solidFill>
            <a:srgbClr val="D8D8D8"/>
          </a:solidFill>
          <a:ln>
            <a:noFill/>
          </a:ln>
        </p:spPr>
      </p:sp>
      <p:cxnSp>
        <p:nvCxnSpPr>
          <p:cNvPr id="189" name="Google Shape;189;p41"/>
          <p:cNvCxnSpPr/>
          <p:nvPr/>
        </p:nvCxnSpPr>
        <p:spPr>
          <a:xfrm rot="10800000">
            <a:off x="3882958" y="7360214"/>
            <a:ext cx="2635200" cy="0"/>
          </a:xfrm>
          <a:prstGeom prst="straightConnector1">
            <a:avLst/>
          </a:prstGeom>
          <a:noFill/>
          <a:ln w="38100" cap="flat" cmpd="sng">
            <a:solidFill>
              <a:schemeClr val="dk2"/>
            </a:solidFill>
            <a:prstDash val="solid"/>
            <a:miter lim="800000"/>
            <a:headEnd type="none" w="sm" len="sm"/>
            <a:tailEnd type="none" w="sm" len="sm"/>
          </a:ln>
        </p:spPr>
      </p:cxnSp>
      <p:pic>
        <p:nvPicPr>
          <p:cNvPr id="190" name="Google Shape;190;p41"/>
          <p:cNvPicPr preferRelativeResize="0"/>
          <p:nvPr/>
        </p:nvPicPr>
        <p:blipFill rotWithShape="1">
          <a:blip r:embed="rId2">
            <a:alphaModFix/>
          </a:blip>
          <a:srcRect/>
          <a:stretch/>
        </p:blipFill>
        <p:spPr>
          <a:xfrm>
            <a:off x="14916202" y="730250"/>
            <a:ext cx="2635200" cy="270192"/>
          </a:xfrm>
          <a:prstGeom prst="rect">
            <a:avLst/>
          </a:prstGeom>
          <a:noFill/>
          <a:ln>
            <a:noFill/>
          </a:ln>
        </p:spPr>
      </p:pic>
      <p:sp>
        <p:nvSpPr>
          <p:cNvPr id="191" name="Google Shape;191;p41"/>
          <p:cNvSpPr/>
          <p:nvPr/>
        </p:nvSpPr>
        <p:spPr>
          <a:xfrm>
            <a:off x="733494" y="3740152"/>
            <a:ext cx="2632200" cy="1800224"/>
          </a:xfrm>
          <a:custGeom>
            <a:avLst/>
            <a:gdLst/>
            <a:ahLst/>
            <a:cxnLst/>
            <a:rect l="l" t="t" r="r" b="b"/>
            <a:pathLst>
              <a:path w="195276" h="133554" extrusionOk="0">
                <a:moveTo>
                  <a:pt x="979" y="133489"/>
                </a:moveTo>
                <a:lnTo>
                  <a:pt x="120554" y="59108"/>
                </a:lnTo>
                <a:lnTo>
                  <a:pt x="182583" y="59108"/>
                </a:lnTo>
                <a:cubicBezTo>
                  <a:pt x="184583" y="59108"/>
                  <a:pt x="186204" y="60729"/>
                  <a:pt x="186204" y="62729"/>
                </a:cubicBezTo>
                <a:cubicBezTo>
                  <a:pt x="186204" y="62731"/>
                  <a:pt x="186204" y="62735"/>
                  <a:pt x="186204" y="62737"/>
                </a:cubicBezTo>
                <a:cubicBezTo>
                  <a:pt x="186305" y="64000"/>
                  <a:pt x="185638" y="65201"/>
                  <a:pt x="184512" y="65783"/>
                </a:cubicBezTo>
                <a:lnTo>
                  <a:pt x="125782" y="100994"/>
                </a:lnTo>
                <a:cubicBezTo>
                  <a:pt x="121967" y="103278"/>
                  <a:pt x="120630" y="107863"/>
                  <a:pt x="120630" y="111298"/>
                </a:cubicBezTo>
                <a:lnTo>
                  <a:pt x="120571" y="133489"/>
                </a:lnTo>
                <a:lnTo>
                  <a:pt x="195206" y="133489"/>
                </a:lnTo>
                <a:lnTo>
                  <a:pt x="195206" y="4524"/>
                </a:lnTo>
                <a:cubicBezTo>
                  <a:pt x="195213" y="1996"/>
                  <a:pt x="193170" y="-59"/>
                  <a:pt x="190642" y="-66"/>
                </a:cubicBezTo>
                <a:cubicBezTo>
                  <a:pt x="190572" y="-66"/>
                  <a:pt x="190504" y="-65"/>
                  <a:pt x="190434" y="-62"/>
                </a:cubicBezTo>
                <a:lnTo>
                  <a:pt x="119217" y="-62"/>
                </a:lnTo>
                <a:lnTo>
                  <a:pt x="-70" y="73998"/>
                </a:lnTo>
                <a:lnTo>
                  <a:pt x="-70" y="133489"/>
                </a:lnTo>
                <a:close/>
              </a:path>
            </a:pathLst>
          </a:custGeom>
          <a:solidFill>
            <a:srgbClr val="0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7200">
              <a:solidFill>
                <a:schemeClr val="dk1"/>
              </a:solidFill>
              <a:latin typeface="Arial"/>
              <a:ea typeface="Arial"/>
              <a:cs typeface="Arial"/>
              <a:sym typeface="Arial"/>
            </a:endParaRPr>
          </a:p>
        </p:txBody>
      </p:sp>
      <p:sp>
        <p:nvSpPr>
          <p:cNvPr id="192" name="Google Shape;192;p41"/>
          <p:cNvSpPr txBox="1">
            <a:spLocks noGrp="1"/>
          </p:cNvSpPr>
          <p:nvPr>
            <p:ph type="body" idx="1"/>
          </p:nvPr>
        </p:nvSpPr>
        <p:spPr>
          <a:xfrm>
            <a:off x="9144000" y="9847871"/>
            <a:ext cx="8770820" cy="184666"/>
          </a:xfrm>
          <a:prstGeom prst="rect">
            <a:avLst/>
          </a:prstGeom>
          <a:noFill/>
          <a:ln>
            <a:noFill/>
          </a:ln>
        </p:spPr>
        <p:txBody>
          <a:bodyPr spcFirstLastPara="1" wrap="square" lIns="0" tIns="0" rIns="0" bIns="0" anchor="b" anchorCtr="0">
            <a:spAutoFit/>
          </a:bodyPr>
          <a:lstStyle>
            <a:lvl1pPr marL="457200" lvl="0" indent="-228600" algn="r">
              <a:lnSpc>
                <a:spcPct val="150000"/>
              </a:lnSpc>
              <a:spcBef>
                <a:spcPts val="4000"/>
              </a:spcBef>
              <a:spcAft>
                <a:spcPts val="0"/>
              </a:spcAft>
              <a:buSzPts val="1200"/>
              <a:buNone/>
              <a:defRPr sz="1200">
                <a:solidFill>
                  <a:srgbClr val="7F7F7F"/>
                </a:solidFill>
              </a:defRPr>
            </a:lvl1pPr>
            <a:lvl2pPr marL="914400" lvl="1" indent="-342900" algn="l">
              <a:lnSpc>
                <a:spcPct val="150000"/>
              </a:lnSpc>
              <a:spcBef>
                <a:spcPts val="1600"/>
              </a:spcBef>
              <a:spcAft>
                <a:spcPts val="0"/>
              </a:spcAft>
              <a:buSzPts val="1800"/>
              <a:buChar char=" "/>
              <a:defRPr/>
            </a:lvl2pPr>
            <a:lvl3pPr marL="1371600" lvl="2" indent="-342900" algn="l">
              <a:lnSpc>
                <a:spcPct val="150000"/>
              </a:lnSpc>
              <a:spcBef>
                <a:spcPts val="1200"/>
              </a:spcBef>
              <a:spcAft>
                <a:spcPts val="0"/>
              </a:spcAft>
              <a:buSzPts val="1800"/>
              <a:buAutoNum type="romanLcPeriod"/>
              <a:defRPr/>
            </a:lvl3pPr>
            <a:lvl4pPr marL="1828800" lvl="3" indent="-342900" algn="l">
              <a:lnSpc>
                <a:spcPct val="100000"/>
              </a:lnSpc>
              <a:spcBef>
                <a:spcPts val="1000"/>
              </a:spcBef>
              <a:spcAft>
                <a:spcPts val="0"/>
              </a:spcAft>
              <a:buSzPts val="1800"/>
              <a:buChar char=" "/>
              <a:defRPr/>
            </a:lvl4pPr>
            <a:lvl5pPr marL="2286000" lvl="4" indent="-368300" algn="l">
              <a:lnSpc>
                <a:spcPct val="100000"/>
              </a:lnSpc>
              <a:spcBef>
                <a:spcPts val="800"/>
              </a:spcBef>
              <a:spcAft>
                <a:spcPts val="0"/>
              </a:spcAft>
              <a:buSzPts val="2200"/>
              <a:buChar char=" "/>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93" name="Google Shape;193;p41"/>
          <p:cNvSpPr txBox="1">
            <a:spLocks noGrp="1"/>
          </p:cNvSpPr>
          <p:nvPr>
            <p:ph type="subTitle" idx="3"/>
          </p:nvPr>
        </p:nvSpPr>
        <p:spPr>
          <a:xfrm>
            <a:off x="3882959" y="5923204"/>
            <a:ext cx="13668442" cy="498598"/>
          </a:xfrm>
          <a:prstGeom prst="rect">
            <a:avLst/>
          </a:prstGeom>
          <a:noFill/>
          <a:ln>
            <a:noFill/>
          </a:ln>
        </p:spPr>
        <p:txBody>
          <a:bodyPr spcFirstLastPara="1" wrap="square" lIns="0" tIns="0" rIns="0" bIns="0" anchor="t" anchorCtr="0">
            <a:spAutoFit/>
          </a:bodyPr>
          <a:lstStyle>
            <a:lvl1pPr lvl="0" algn="l">
              <a:lnSpc>
                <a:spcPct val="150000"/>
              </a:lnSpc>
              <a:spcBef>
                <a:spcPts val="4000"/>
              </a:spcBef>
              <a:spcAft>
                <a:spcPts val="0"/>
              </a:spcAft>
              <a:buSzPts val="3600"/>
              <a:buNone/>
              <a:defRPr sz="3600"/>
            </a:lvl1pPr>
            <a:lvl2pPr lvl="1" algn="l">
              <a:lnSpc>
                <a:spcPct val="150000"/>
              </a:lnSpc>
              <a:spcBef>
                <a:spcPts val="1600"/>
              </a:spcBef>
              <a:spcAft>
                <a:spcPts val="0"/>
              </a:spcAft>
              <a:buSzPts val="1800"/>
              <a:buChar char=" "/>
              <a:defRPr/>
            </a:lvl2pPr>
            <a:lvl3pPr lvl="2" algn="l">
              <a:lnSpc>
                <a:spcPct val="150000"/>
              </a:lnSpc>
              <a:spcBef>
                <a:spcPts val="1200"/>
              </a:spcBef>
              <a:spcAft>
                <a:spcPts val="0"/>
              </a:spcAft>
              <a:buSzPts val="1800"/>
              <a:buAutoNum type="romanLcPeriod"/>
              <a:defRPr/>
            </a:lvl3pPr>
            <a:lvl4pPr lvl="3" algn="l">
              <a:lnSpc>
                <a:spcPct val="100000"/>
              </a:lnSpc>
              <a:spcBef>
                <a:spcPts val="1000"/>
              </a:spcBef>
              <a:spcAft>
                <a:spcPts val="0"/>
              </a:spcAft>
              <a:buSzPts val="1800"/>
              <a:buChar char=" "/>
              <a:defRPr/>
            </a:lvl4pPr>
            <a:lvl5pPr lvl="4" algn="l">
              <a:lnSpc>
                <a:spcPct val="100000"/>
              </a:lnSpc>
              <a:spcBef>
                <a:spcPts val="800"/>
              </a:spcBef>
              <a:spcAft>
                <a:spcPts val="0"/>
              </a:spcAft>
              <a:buSzPts val="1800"/>
              <a:buChar char=" "/>
              <a:defRPr/>
            </a:lvl5pPr>
            <a:lvl6pPr lvl="5" algn="l">
              <a:lnSpc>
                <a:spcPct val="90000"/>
              </a:lnSpc>
              <a:spcBef>
                <a:spcPts val="750"/>
              </a:spcBef>
              <a:spcAft>
                <a:spcPts val="0"/>
              </a:spcAft>
              <a:buClr>
                <a:schemeClr val="dk1"/>
              </a:buClr>
              <a:buSzPts val="1800"/>
              <a:buChar char="•"/>
              <a:defRPr/>
            </a:lvl6pPr>
            <a:lvl7pPr lvl="6" algn="l">
              <a:lnSpc>
                <a:spcPct val="90000"/>
              </a:lnSpc>
              <a:spcBef>
                <a:spcPts val="750"/>
              </a:spcBef>
              <a:spcAft>
                <a:spcPts val="0"/>
              </a:spcAft>
              <a:buClr>
                <a:schemeClr val="dk1"/>
              </a:buClr>
              <a:buSzPts val="1800"/>
              <a:buChar char="•"/>
              <a:defRPr/>
            </a:lvl7pPr>
            <a:lvl8pPr lvl="7" algn="l">
              <a:lnSpc>
                <a:spcPct val="90000"/>
              </a:lnSpc>
              <a:spcBef>
                <a:spcPts val="750"/>
              </a:spcBef>
              <a:spcAft>
                <a:spcPts val="0"/>
              </a:spcAft>
              <a:buClr>
                <a:schemeClr val="dk1"/>
              </a:buClr>
              <a:buSzPts val="1800"/>
              <a:buChar char="•"/>
              <a:defRPr/>
            </a:lvl8pPr>
            <a:lvl9pPr lvl="8" algn="l">
              <a:lnSpc>
                <a:spcPct val="90000"/>
              </a:lnSpc>
              <a:spcBef>
                <a:spcPts val="750"/>
              </a:spcBef>
              <a:spcAft>
                <a:spcPts val="0"/>
              </a:spcAft>
              <a:buClr>
                <a:schemeClr val="dk1"/>
              </a:buClr>
              <a:buSzPts val="1800"/>
              <a:buChar char="•"/>
              <a:defRPr/>
            </a:lvl9pPr>
          </a:lstStyle>
          <a:p>
            <a:endParaRPr/>
          </a:p>
        </p:txBody>
      </p:sp>
      <p:sp>
        <p:nvSpPr>
          <p:cNvPr id="194" name="Google Shape;194;p41"/>
          <p:cNvSpPr txBox="1">
            <a:spLocks noGrp="1"/>
          </p:cNvSpPr>
          <p:nvPr>
            <p:ph type="body" idx="4"/>
          </p:nvPr>
        </p:nvSpPr>
        <p:spPr>
          <a:xfrm>
            <a:off x="3882958" y="7796406"/>
            <a:ext cx="7680964" cy="430888"/>
          </a:xfrm>
          <a:prstGeom prst="rect">
            <a:avLst/>
          </a:prstGeom>
          <a:noFill/>
          <a:ln>
            <a:noFill/>
          </a:ln>
        </p:spPr>
        <p:txBody>
          <a:bodyPr spcFirstLastPara="1" wrap="square" lIns="0" tIns="0" rIns="0" bIns="0" anchor="t" anchorCtr="0">
            <a:spAutoFit/>
          </a:bodyPr>
          <a:lstStyle>
            <a:lvl1pPr marL="457200" lvl="0" indent="-228600" algn="l">
              <a:lnSpc>
                <a:spcPct val="150000"/>
              </a:lnSpc>
              <a:spcBef>
                <a:spcPts val="4000"/>
              </a:spcBef>
              <a:spcAft>
                <a:spcPts val="0"/>
              </a:spcAft>
              <a:buSzPts val="2800"/>
              <a:buNone/>
              <a:defRPr sz="2800"/>
            </a:lvl1pPr>
            <a:lvl2pPr marL="914400" lvl="1" indent="-342900" algn="l">
              <a:lnSpc>
                <a:spcPct val="150000"/>
              </a:lnSpc>
              <a:spcBef>
                <a:spcPts val="1600"/>
              </a:spcBef>
              <a:spcAft>
                <a:spcPts val="0"/>
              </a:spcAft>
              <a:buSzPts val="1800"/>
              <a:buChar char=" "/>
              <a:defRPr/>
            </a:lvl2pPr>
            <a:lvl3pPr marL="1371600" lvl="2" indent="-342900" algn="l">
              <a:lnSpc>
                <a:spcPct val="150000"/>
              </a:lnSpc>
              <a:spcBef>
                <a:spcPts val="1200"/>
              </a:spcBef>
              <a:spcAft>
                <a:spcPts val="0"/>
              </a:spcAft>
              <a:buSzPts val="1800"/>
              <a:buAutoNum type="romanLcPeriod"/>
              <a:defRPr/>
            </a:lvl3pPr>
            <a:lvl4pPr marL="1828800" lvl="3" indent="-342900" algn="l">
              <a:lnSpc>
                <a:spcPct val="100000"/>
              </a:lnSpc>
              <a:spcBef>
                <a:spcPts val="1000"/>
              </a:spcBef>
              <a:spcAft>
                <a:spcPts val="0"/>
              </a:spcAft>
              <a:buSzPts val="1800"/>
              <a:buChar char=" "/>
              <a:defRPr/>
            </a:lvl4pPr>
            <a:lvl5pPr marL="2286000" lvl="4" indent="-342900" algn="l">
              <a:lnSpc>
                <a:spcPct val="100000"/>
              </a:lnSpc>
              <a:spcBef>
                <a:spcPts val="800"/>
              </a:spcBef>
              <a:spcAft>
                <a:spcPts val="0"/>
              </a:spcAft>
              <a:buSzPts val="1800"/>
              <a:buChar char=" "/>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95" name="Google Shape;195;p41"/>
          <p:cNvSpPr txBox="1">
            <a:spLocks noGrp="1"/>
          </p:cNvSpPr>
          <p:nvPr>
            <p:ph type="body" idx="5"/>
          </p:nvPr>
        </p:nvSpPr>
        <p:spPr>
          <a:xfrm>
            <a:off x="3882958" y="8222781"/>
            <a:ext cx="7680964" cy="338554"/>
          </a:xfrm>
          <a:prstGeom prst="rect">
            <a:avLst/>
          </a:prstGeom>
          <a:noFill/>
          <a:ln>
            <a:noFill/>
          </a:ln>
        </p:spPr>
        <p:txBody>
          <a:bodyPr spcFirstLastPara="1" wrap="square" lIns="0" tIns="0" rIns="0" bIns="0" anchor="t" anchorCtr="0">
            <a:spAutoFit/>
          </a:bodyPr>
          <a:lstStyle>
            <a:lvl1pPr marL="457200" lvl="0" indent="-228600" algn="l">
              <a:lnSpc>
                <a:spcPct val="150000"/>
              </a:lnSpc>
              <a:spcBef>
                <a:spcPts val="4000"/>
              </a:spcBef>
              <a:spcAft>
                <a:spcPts val="0"/>
              </a:spcAft>
              <a:buSzPts val="2200"/>
              <a:buNone/>
              <a:defRPr sz="2200"/>
            </a:lvl1pPr>
            <a:lvl2pPr marL="914400" lvl="1" indent="-342900" algn="l">
              <a:lnSpc>
                <a:spcPct val="150000"/>
              </a:lnSpc>
              <a:spcBef>
                <a:spcPts val="1600"/>
              </a:spcBef>
              <a:spcAft>
                <a:spcPts val="0"/>
              </a:spcAft>
              <a:buSzPts val="1800"/>
              <a:buChar char=" "/>
              <a:defRPr/>
            </a:lvl2pPr>
            <a:lvl3pPr marL="1371600" lvl="2" indent="-342900" algn="l">
              <a:lnSpc>
                <a:spcPct val="150000"/>
              </a:lnSpc>
              <a:spcBef>
                <a:spcPts val="1200"/>
              </a:spcBef>
              <a:spcAft>
                <a:spcPts val="0"/>
              </a:spcAft>
              <a:buSzPts val="1800"/>
              <a:buAutoNum type="romanLcPeriod"/>
              <a:defRPr/>
            </a:lvl3pPr>
            <a:lvl4pPr marL="1828800" lvl="3" indent="-342900" algn="l">
              <a:lnSpc>
                <a:spcPct val="100000"/>
              </a:lnSpc>
              <a:spcBef>
                <a:spcPts val="1000"/>
              </a:spcBef>
              <a:spcAft>
                <a:spcPts val="0"/>
              </a:spcAft>
              <a:buSzPts val="1800"/>
              <a:buChar char=" "/>
              <a:defRPr/>
            </a:lvl4pPr>
            <a:lvl5pPr marL="2286000" lvl="4" indent="-342900" algn="l">
              <a:lnSpc>
                <a:spcPct val="100000"/>
              </a:lnSpc>
              <a:spcBef>
                <a:spcPts val="800"/>
              </a:spcBef>
              <a:spcAft>
                <a:spcPts val="0"/>
              </a:spcAft>
              <a:buSzPts val="1800"/>
              <a:buChar char=" "/>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196" name="Google Shape;196;p41"/>
          <p:cNvSpPr txBox="1">
            <a:spLocks noGrp="1"/>
          </p:cNvSpPr>
          <p:nvPr>
            <p:ph type="ftr" idx="11"/>
          </p:nvPr>
        </p:nvSpPr>
        <p:spPr>
          <a:xfrm>
            <a:off x="368301" y="9473274"/>
            <a:ext cx="8772526" cy="304800"/>
          </a:xfrm>
          <a:prstGeom prst="rect">
            <a:avLst/>
          </a:prstGeom>
          <a:noFill/>
          <a:ln>
            <a:noFill/>
          </a:ln>
        </p:spPr>
        <p:txBody>
          <a:bodyPr spcFirstLastPara="1" wrap="square" lIns="0" tIns="0" rIns="0" bIns="0" anchor="b" anchorCtr="0">
            <a:noAutofit/>
          </a:bodyPr>
          <a:lstStyle>
            <a:lvl1pPr lvl="0" algn="l">
              <a:spcBef>
                <a:spcPts val="0"/>
              </a:spcBef>
              <a:spcAft>
                <a:spcPts val="0"/>
              </a:spcAft>
              <a:buSzPts val="1400"/>
              <a:buNone/>
              <a:defRPr>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7" name="Google Shape;197;p41"/>
          <p:cNvSpPr txBox="1"/>
          <p:nvPr/>
        </p:nvSpPr>
        <p:spPr>
          <a:xfrm>
            <a:off x="368301" y="9727736"/>
            <a:ext cx="8772526" cy="304800"/>
          </a:xfrm>
          <a:prstGeom prst="rect">
            <a:avLst/>
          </a:prstGeom>
          <a:noFill/>
          <a:ln>
            <a:noFill/>
          </a:ln>
        </p:spPr>
        <p:txBody>
          <a:bodyPr spcFirstLastPara="1" wrap="square" lIns="0" tIns="0" rIns="0" bIns="0" anchor="b" anchorCtr="0">
            <a:noAutofit/>
          </a:bodyPr>
          <a:lstStyle/>
          <a:p>
            <a:pPr marL="0" marR="0" lvl="0" indent="0" algn="l" rtl="0">
              <a:lnSpc>
                <a:spcPct val="90000"/>
              </a:lnSpc>
              <a:spcBef>
                <a:spcPts val="0"/>
              </a:spcBef>
              <a:spcAft>
                <a:spcPts val="0"/>
              </a:spcAft>
              <a:buNone/>
            </a:pPr>
            <a:r>
              <a:rPr lang="en-US" sz="1200">
                <a:solidFill>
                  <a:srgbClr val="7F7F7F"/>
                </a:solidFill>
                <a:latin typeface="Arial"/>
                <a:ea typeface="Arial"/>
                <a:cs typeface="Arial"/>
                <a:sym typeface="Arial"/>
              </a:rPr>
              <a:t>© 2023 Autodesk. All rights reserved.</a:t>
            </a:r>
            <a:endParaRPr/>
          </a:p>
        </p:txBody>
      </p:sp>
      <p:sp>
        <p:nvSpPr>
          <p:cNvPr id="198" name="Google Shape;198;p41"/>
          <p:cNvSpPr txBox="1">
            <a:spLocks noGrp="1"/>
          </p:cNvSpPr>
          <p:nvPr>
            <p:ph type="title"/>
          </p:nvPr>
        </p:nvSpPr>
        <p:spPr>
          <a:xfrm>
            <a:off x="3882958" y="3512884"/>
            <a:ext cx="13668440" cy="2217600"/>
          </a:xfrm>
          <a:prstGeom prst="rect">
            <a:avLst/>
          </a:prstGeom>
          <a:noFill/>
          <a:ln>
            <a:noFill/>
          </a:ln>
        </p:spPr>
        <p:txBody>
          <a:bodyPr spcFirstLastPara="1" wrap="square" lIns="0" tIns="0" rIns="0" bIns="0" anchor="b" anchorCtr="0">
            <a:spAutoFit/>
          </a:bodyPr>
          <a:lstStyle>
            <a:lvl1pPr lvl="0" algn="l">
              <a:lnSpc>
                <a:spcPct val="90000"/>
              </a:lnSpc>
              <a:spcBef>
                <a:spcPts val="0"/>
              </a:spcBef>
              <a:spcAft>
                <a:spcPts val="0"/>
              </a:spcAft>
              <a:buClr>
                <a:schemeClr val="dk1"/>
              </a:buClr>
              <a:buSzPts val="8000"/>
              <a:buFont typeface="Arial"/>
              <a:buNone/>
              <a:defRPr sz="8000" b="1" i="0">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Divider B">
  <p:cSld name="Divider B">
    <p:spTree>
      <p:nvGrpSpPr>
        <p:cNvPr id="1" name="Shape 199"/>
        <p:cNvGrpSpPr/>
        <p:nvPr/>
      </p:nvGrpSpPr>
      <p:grpSpPr>
        <a:xfrm>
          <a:off x="0" y="0"/>
          <a:ext cx="0" cy="0"/>
          <a:chOff x="0" y="0"/>
          <a:chExt cx="0" cy="0"/>
        </a:xfrm>
      </p:grpSpPr>
      <p:sp>
        <p:nvSpPr>
          <p:cNvPr id="200" name="Google Shape;200;p42"/>
          <p:cNvSpPr/>
          <p:nvPr/>
        </p:nvSpPr>
        <p:spPr>
          <a:xfrm>
            <a:off x="0" y="0"/>
            <a:ext cx="18288000" cy="10287000"/>
          </a:xfrm>
          <a:prstGeom prst="rect">
            <a:avLst/>
          </a:prstGeom>
          <a:solidFill>
            <a:schemeClr val="lt1">
              <a:alpha val="8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7200">
              <a:solidFill>
                <a:schemeClr val="lt1"/>
              </a:solidFill>
              <a:latin typeface="Arial"/>
              <a:ea typeface="Arial"/>
              <a:cs typeface="Arial"/>
              <a:sym typeface="Arial"/>
            </a:endParaRPr>
          </a:p>
        </p:txBody>
      </p:sp>
      <p:sp>
        <p:nvSpPr>
          <p:cNvPr id="201" name="Google Shape;201;p42"/>
          <p:cNvSpPr>
            <a:spLocks noGrp="1"/>
          </p:cNvSpPr>
          <p:nvPr>
            <p:ph type="pic" idx="2"/>
          </p:nvPr>
        </p:nvSpPr>
        <p:spPr>
          <a:xfrm>
            <a:off x="0" y="0"/>
            <a:ext cx="18288000" cy="10287000"/>
          </a:xfrm>
          <a:prstGeom prst="rect">
            <a:avLst/>
          </a:prstGeom>
          <a:solidFill>
            <a:srgbClr val="D8D8D8"/>
          </a:solidFill>
          <a:ln>
            <a:noFill/>
          </a:ln>
        </p:spPr>
      </p:sp>
      <p:sp>
        <p:nvSpPr>
          <p:cNvPr id="202" name="Google Shape;202;p42"/>
          <p:cNvSpPr/>
          <p:nvPr/>
        </p:nvSpPr>
        <p:spPr>
          <a:xfrm>
            <a:off x="15645007" y="730250"/>
            <a:ext cx="1903394" cy="1301776"/>
          </a:xfrm>
          <a:custGeom>
            <a:avLst/>
            <a:gdLst/>
            <a:ahLst/>
            <a:cxnLst/>
            <a:rect l="l" t="t" r="r" b="b"/>
            <a:pathLst>
              <a:path w="195276" h="133554" extrusionOk="0">
                <a:moveTo>
                  <a:pt x="979" y="133489"/>
                </a:moveTo>
                <a:lnTo>
                  <a:pt x="120554" y="59108"/>
                </a:lnTo>
                <a:lnTo>
                  <a:pt x="182583" y="59108"/>
                </a:lnTo>
                <a:cubicBezTo>
                  <a:pt x="184583" y="59108"/>
                  <a:pt x="186204" y="60729"/>
                  <a:pt x="186204" y="62729"/>
                </a:cubicBezTo>
                <a:cubicBezTo>
                  <a:pt x="186204" y="62731"/>
                  <a:pt x="186204" y="62735"/>
                  <a:pt x="186204" y="62737"/>
                </a:cubicBezTo>
                <a:cubicBezTo>
                  <a:pt x="186305" y="64000"/>
                  <a:pt x="185638" y="65201"/>
                  <a:pt x="184512" y="65783"/>
                </a:cubicBezTo>
                <a:lnTo>
                  <a:pt x="125782" y="100994"/>
                </a:lnTo>
                <a:cubicBezTo>
                  <a:pt x="121967" y="103278"/>
                  <a:pt x="120630" y="107863"/>
                  <a:pt x="120630" y="111298"/>
                </a:cubicBezTo>
                <a:lnTo>
                  <a:pt x="120571" y="133489"/>
                </a:lnTo>
                <a:lnTo>
                  <a:pt x="195206" y="133489"/>
                </a:lnTo>
                <a:lnTo>
                  <a:pt x="195206" y="4524"/>
                </a:lnTo>
                <a:cubicBezTo>
                  <a:pt x="195213" y="1996"/>
                  <a:pt x="193170" y="-59"/>
                  <a:pt x="190642" y="-66"/>
                </a:cubicBezTo>
                <a:cubicBezTo>
                  <a:pt x="190572" y="-66"/>
                  <a:pt x="190504" y="-65"/>
                  <a:pt x="190434" y="-62"/>
                </a:cubicBezTo>
                <a:lnTo>
                  <a:pt x="119217" y="-62"/>
                </a:lnTo>
                <a:lnTo>
                  <a:pt x="-70" y="73998"/>
                </a:lnTo>
                <a:lnTo>
                  <a:pt x="-70" y="133489"/>
                </a:lnTo>
                <a:close/>
              </a:path>
            </a:pathLst>
          </a:custGeom>
          <a:solidFill>
            <a:srgbClr val="0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7200">
              <a:solidFill>
                <a:schemeClr val="dk1"/>
              </a:solidFill>
              <a:latin typeface="Arial"/>
              <a:ea typeface="Arial"/>
              <a:cs typeface="Arial"/>
              <a:sym typeface="Arial"/>
            </a:endParaRPr>
          </a:p>
        </p:txBody>
      </p:sp>
      <p:sp>
        <p:nvSpPr>
          <p:cNvPr id="203" name="Google Shape;203;p42"/>
          <p:cNvSpPr txBox="1">
            <a:spLocks noGrp="1"/>
          </p:cNvSpPr>
          <p:nvPr>
            <p:ph type="body" idx="1"/>
          </p:nvPr>
        </p:nvSpPr>
        <p:spPr>
          <a:xfrm>
            <a:off x="373180" y="9835635"/>
            <a:ext cx="8770820" cy="184666"/>
          </a:xfrm>
          <a:prstGeom prst="rect">
            <a:avLst/>
          </a:prstGeom>
          <a:noFill/>
          <a:ln>
            <a:noFill/>
          </a:ln>
        </p:spPr>
        <p:txBody>
          <a:bodyPr spcFirstLastPara="1" wrap="square" lIns="0" tIns="0" rIns="0" bIns="0" anchor="b" anchorCtr="0">
            <a:spAutoFit/>
          </a:bodyPr>
          <a:lstStyle>
            <a:lvl1pPr marL="457200" lvl="0" indent="-228600" algn="l">
              <a:lnSpc>
                <a:spcPct val="150000"/>
              </a:lnSpc>
              <a:spcBef>
                <a:spcPts val="4000"/>
              </a:spcBef>
              <a:spcAft>
                <a:spcPts val="0"/>
              </a:spcAft>
              <a:buSzPts val="1200"/>
              <a:buNone/>
              <a:defRPr sz="1200">
                <a:solidFill>
                  <a:srgbClr val="7F7F7F"/>
                </a:solidFill>
              </a:defRPr>
            </a:lvl1pPr>
            <a:lvl2pPr marL="914400" lvl="1" indent="-342900" algn="l">
              <a:lnSpc>
                <a:spcPct val="150000"/>
              </a:lnSpc>
              <a:spcBef>
                <a:spcPts val="1600"/>
              </a:spcBef>
              <a:spcAft>
                <a:spcPts val="0"/>
              </a:spcAft>
              <a:buSzPts val="1800"/>
              <a:buChar char=" "/>
              <a:defRPr/>
            </a:lvl2pPr>
            <a:lvl3pPr marL="1371600" lvl="2" indent="-342900" algn="l">
              <a:lnSpc>
                <a:spcPct val="150000"/>
              </a:lnSpc>
              <a:spcBef>
                <a:spcPts val="1200"/>
              </a:spcBef>
              <a:spcAft>
                <a:spcPts val="0"/>
              </a:spcAft>
              <a:buSzPts val="1800"/>
              <a:buAutoNum type="romanLcPeriod"/>
              <a:defRPr/>
            </a:lvl3pPr>
            <a:lvl4pPr marL="1828800" lvl="3" indent="-342900" algn="l">
              <a:lnSpc>
                <a:spcPct val="100000"/>
              </a:lnSpc>
              <a:spcBef>
                <a:spcPts val="1000"/>
              </a:spcBef>
              <a:spcAft>
                <a:spcPts val="0"/>
              </a:spcAft>
              <a:buSzPts val="1800"/>
              <a:buChar char=" "/>
              <a:defRPr/>
            </a:lvl4pPr>
            <a:lvl5pPr marL="2286000" lvl="4" indent="-368300" algn="l">
              <a:lnSpc>
                <a:spcPct val="100000"/>
              </a:lnSpc>
              <a:spcBef>
                <a:spcPts val="800"/>
              </a:spcBef>
              <a:spcAft>
                <a:spcPts val="0"/>
              </a:spcAft>
              <a:buSzPts val="2200"/>
              <a:buChar char=" "/>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204" name="Google Shape;204;p42"/>
          <p:cNvSpPr txBox="1">
            <a:spLocks noGrp="1"/>
          </p:cNvSpPr>
          <p:nvPr>
            <p:ph type="body" idx="3"/>
          </p:nvPr>
        </p:nvSpPr>
        <p:spPr>
          <a:xfrm>
            <a:off x="1474790" y="5944013"/>
            <a:ext cx="11379200" cy="498598"/>
          </a:xfrm>
          <a:prstGeom prst="rect">
            <a:avLst/>
          </a:prstGeom>
          <a:noFill/>
          <a:ln>
            <a:noFill/>
          </a:ln>
        </p:spPr>
        <p:txBody>
          <a:bodyPr spcFirstLastPara="1" wrap="square" lIns="0" tIns="0" rIns="0" bIns="0" anchor="t" anchorCtr="0">
            <a:spAutoFit/>
          </a:bodyPr>
          <a:lstStyle>
            <a:lvl1pPr marL="457200" lvl="0" indent="-228600" algn="l">
              <a:lnSpc>
                <a:spcPct val="90000"/>
              </a:lnSpc>
              <a:spcBef>
                <a:spcPts val="4000"/>
              </a:spcBef>
              <a:spcAft>
                <a:spcPts val="0"/>
              </a:spcAft>
              <a:buSzPts val="3600"/>
              <a:buNone/>
              <a:defRPr sz="3600">
                <a:solidFill>
                  <a:schemeClr val="dk1"/>
                </a:solidFill>
              </a:defRPr>
            </a:lvl1pPr>
            <a:lvl2pPr marL="914400" lvl="1" indent="-228600" algn="l">
              <a:lnSpc>
                <a:spcPct val="150000"/>
              </a:lnSpc>
              <a:spcBef>
                <a:spcPts val="1600"/>
              </a:spcBef>
              <a:spcAft>
                <a:spcPts val="0"/>
              </a:spcAft>
              <a:buSzPts val="3000"/>
              <a:buNone/>
              <a:defRPr sz="3000">
                <a:solidFill>
                  <a:srgbClr val="888888"/>
                </a:solidFill>
              </a:defRPr>
            </a:lvl2pPr>
            <a:lvl3pPr marL="1371600" lvl="2" indent="-228600" algn="l">
              <a:lnSpc>
                <a:spcPct val="150000"/>
              </a:lnSpc>
              <a:spcBef>
                <a:spcPts val="1200"/>
              </a:spcBef>
              <a:spcAft>
                <a:spcPts val="0"/>
              </a:spcAft>
              <a:buSzPts val="2700"/>
              <a:buNone/>
              <a:defRPr sz="2700">
                <a:solidFill>
                  <a:srgbClr val="888888"/>
                </a:solidFill>
              </a:defRPr>
            </a:lvl3pPr>
            <a:lvl4pPr marL="1828800" lvl="3" indent="-228600" algn="l">
              <a:lnSpc>
                <a:spcPct val="100000"/>
              </a:lnSpc>
              <a:spcBef>
                <a:spcPts val="1000"/>
              </a:spcBef>
              <a:spcAft>
                <a:spcPts val="0"/>
              </a:spcAft>
              <a:buSzPts val="2400"/>
              <a:buNone/>
              <a:defRPr sz="2400">
                <a:solidFill>
                  <a:srgbClr val="888888"/>
                </a:solidFill>
              </a:defRPr>
            </a:lvl4pPr>
            <a:lvl5pPr marL="2286000" lvl="4" indent="-228600" algn="l">
              <a:lnSpc>
                <a:spcPct val="100000"/>
              </a:lnSpc>
              <a:spcBef>
                <a:spcPts val="800"/>
              </a:spcBef>
              <a:spcAft>
                <a:spcPts val="0"/>
              </a:spcAft>
              <a:buSzPts val="2400"/>
              <a:buNone/>
              <a:defRPr sz="2400">
                <a:solidFill>
                  <a:srgbClr val="888888"/>
                </a:solidFill>
              </a:defRPr>
            </a:lvl5pPr>
            <a:lvl6pPr marL="2743200" lvl="5" indent="-228600" algn="l">
              <a:lnSpc>
                <a:spcPct val="90000"/>
              </a:lnSpc>
              <a:spcBef>
                <a:spcPts val="750"/>
              </a:spcBef>
              <a:spcAft>
                <a:spcPts val="0"/>
              </a:spcAft>
              <a:buClr>
                <a:srgbClr val="888888"/>
              </a:buClr>
              <a:buSzPts val="2400"/>
              <a:buNone/>
              <a:defRPr sz="2400">
                <a:solidFill>
                  <a:srgbClr val="888888"/>
                </a:solidFill>
              </a:defRPr>
            </a:lvl6pPr>
            <a:lvl7pPr marL="3200400" lvl="6" indent="-228600" algn="l">
              <a:lnSpc>
                <a:spcPct val="90000"/>
              </a:lnSpc>
              <a:spcBef>
                <a:spcPts val="750"/>
              </a:spcBef>
              <a:spcAft>
                <a:spcPts val="0"/>
              </a:spcAft>
              <a:buClr>
                <a:srgbClr val="888888"/>
              </a:buClr>
              <a:buSzPts val="2400"/>
              <a:buNone/>
              <a:defRPr sz="2400">
                <a:solidFill>
                  <a:srgbClr val="888888"/>
                </a:solidFill>
              </a:defRPr>
            </a:lvl7pPr>
            <a:lvl8pPr marL="3657600" lvl="7" indent="-228600" algn="l">
              <a:lnSpc>
                <a:spcPct val="90000"/>
              </a:lnSpc>
              <a:spcBef>
                <a:spcPts val="750"/>
              </a:spcBef>
              <a:spcAft>
                <a:spcPts val="0"/>
              </a:spcAft>
              <a:buClr>
                <a:srgbClr val="888888"/>
              </a:buClr>
              <a:buSzPts val="2400"/>
              <a:buNone/>
              <a:defRPr sz="2400">
                <a:solidFill>
                  <a:srgbClr val="888888"/>
                </a:solidFill>
              </a:defRPr>
            </a:lvl8pPr>
            <a:lvl9pPr marL="4114800" lvl="8" indent="-228600" algn="l">
              <a:lnSpc>
                <a:spcPct val="90000"/>
              </a:lnSpc>
              <a:spcBef>
                <a:spcPts val="750"/>
              </a:spcBef>
              <a:spcAft>
                <a:spcPts val="0"/>
              </a:spcAft>
              <a:buClr>
                <a:srgbClr val="888888"/>
              </a:buClr>
              <a:buSzPts val="2400"/>
              <a:buNone/>
              <a:defRPr sz="2400">
                <a:solidFill>
                  <a:srgbClr val="888888"/>
                </a:solidFill>
              </a:defRPr>
            </a:lvl9pPr>
          </a:lstStyle>
          <a:p>
            <a:endParaRPr/>
          </a:p>
        </p:txBody>
      </p:sp>
      <p:sp>
        <p:nvSpPr>
          <p:cNvPr id="205" name="Google Shape;205;p42"/>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spcBef>
                <a:spcPts val="0"/>
              </a:spcBef>
              <a:spcAft>
                <a:spcPts val="0"/>
              </a:spcAft>
              <a:buSzPts val="1400"/>
              <a:buNone/>
              <a:defRPr>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6" name="Google Shape;206;p42"/>
          <p:cNvSpPr txBox="1">
            <a:spLocks noGrp="1"/>
          </p:cNvSpPr>
          <p:nvPr>
            <p:ph type="title"/>
          </p:nvPr>
        </p:nvSpPr>
        <p:spPr>
          <a:xfrm>
            <a:off x="1474790" y="3529750"/>
            <a:ext cx="13668440" cy="2217600"/>
          </a:xfrm>
          <a:prstGeom prst="rect">
            <a:avLst/>
          </a:prstGeom>
          <a:noFill/>
          <a:ln>
            <a:noFill/>
          </a:ln>
        </p:spPr>
        <p:txBody>
          <a:bodyPr spcFirstLastPara="1" wrap="square" lIns="0" tIns="0" rIns="0" bIns="0" anchor="b" anchorCtr="0">
            <a:spAutoFit/>
          </a:bodyPr>
          <a:lstStyle>
            <a:lvl1pPr lvl="0" algn="l">
              <a:lnSpc>
                <a:spcPct val="90000"/>
              </a:lnSpc>
              <a:spcBef>
                <a:spcPts val="0"/>
              </a:spcBef>
              <a:spcAft>
                <a:spcPts val="0"/>
              </a:spcAft>
              <a:buClr>
                <a:schemeClr val="dk1"/>
              </a:buClr>
              <a:buSzPts val="8000"/>
              <a:buFont typeface="Arial"/>
              <a:buNone/>
              <a:defRPr sz="8000" b="1" i="0">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over A (Dark)">
  <p:cSld name="Cover A (Dark)">
    <p:bg>
      <p:bgPr>
        <a:solidFill>
          <a:schemeClr val="dk1"/>
        </a:solidFill>
        <a:effectLst/>
      </p:bgPr>
    </p:bg>
    <p:spTree>
      <p:nvGrpSpPr>
        <p:cNvPr id="1" name="Shape 36"/>
        <p:cNvGrpSpPr/>
        <p:nvPr/>
      </p:nvGrpSpPr>
      <p:grpSpPr>
        <a:xfrm>
          <a:off x="0" y="0"/>
          <a:ext cx="0" cy="0"/>
          <a:chOff x="0" y="0"/>
          <a:chExt cx="0" cy="0"/>
        </a:xfrm>
      </p:grpSpPr>
      <p:pic>
        <p:nvPicPr>
          <p:cNvPr id="37" name="Google Shape;37;p16"/>
          <p:cNvPicPr preferRelativeResize="0"/>
          <p:nvPr/>
        </p:nvPicPr>
        <p:blipFill rotWithShape="1">
          <a:blip r:embed="rId2">
            <a:alphaModFix/>
          </a:blip>
          <a:srcRect/>
          <a:stretch/>
        </p:blipFill>
        <p:spPr>
          <a:xfrm rot="5400000">
            <a:off x="8035466" y="34473"/>
            <a:ext cx="10287004" cy="10218058"/>
          </a:xfrm>
          <a:prstGeom prst="rect">
            <a:avLst/>
          </a:prstGeom>
          <a:noFill/>
          <a:ln>
            <a:noFill/>
          </a:ln>
        </p:spPr>
      </p:pic>
      <p:pic>
        <p:nvPicPr>
          <p:cNvPr id="38" name="Google Shape;38;p16"/>
          <p:cNvPicPr preferRelativeResize="0"/>
          <p:nvPr/>
        </p:nvPicPr>
        <p:blipFill rotWithShape="1">
          <a:blip r:embed="rId3">
            <a:alphaModFix/>
          </a:blip>
          <a:srcRect/>
          <a:stretch/>
        </p:blipFill>
        <p:spPr>
          <a:xfrm>
            <a:off x="733426" y="742771"/>
            <a:ext cx="2982224" cy="305774"/>
          </a:xfrm>
          <a:prstGeom prst="rect">
            <a:avLst/>
          </a:prstGeom>
          <a:noFill/>
          <a:ln>
            <a:noFill/>
          </a:ln>
        </p:spPr>
      </p:pic>
      <p:sp>
        <p:nvSpPr>
          <p:cNvPr id="39" name="Google Shape;39;p16"/>
          <p:cNvSpPr txBox="1">
            <a:spLocks noGrp="1"/>
          </p:cNvSpPr>
          <p:nvPr>
            <p:ph type="subTitle" idx="1"/>
          </p:nvPr>
        </p:nvSpPr>
        <p:spPr>
          <a:xfrm>
            <a:off x="733427" y="5965387"/>
            <a:ext cx="11029950" cy="498598"/>
          </a:xfrm>
          <a:prstGeom prst="rect">
            <a:avLst/>
          </a:prstGeom>
          <a:noFill/>
          <a:ln>
            <a:noFill/>
          </a:ln>
        </p:spPr>
        <p:txBody>
          <a:bodyPr spcFirstLastPara="1" wrap="square" lIns="0" tIns="0" rIns="0" bIns="0" anchor="t" anchorCtr="0">
            <a:spAutoFit/>
          </a:bodyPr>
          <a:lstStyle>
            <a:lvl1pPr lvl="0" algn="l">
              <a:lnSpc>
                <a:spcPct val="90000"/>
              </a:lnSpc>
              <a:spcBef>
                <a:spcPts val="4000"/>
              </a:spcBef>
              <a:spcAft>
                <a:spcPts val="0"/>
              </a:spcAft>
              <a:buSzPts val="3600"/>
              <a:buNone/>
              <a:defRPr sz="3600">
                <a:solidFill>
                  <a:schemeClr val="lt1"/>
                </a:solidFill>
              </a:defRPr>
            </a:lvl1pPr>
            <a:lvl2pPr lvl="1" algn="ctr">
              <a:lnSpc>
                <a:spcPct val="100000"/>
              </a:lnSpc>
              <a:spcBef>
                <a:spcPts val="1600"/>
              </a:spcBef>
              <a:spcAft>
                <a:spcPts val="0"/>
              </a:spcAft>
              <a:buSzPts val="3000"/>
              <a:buNone/>
              <a:defRPr sz="3000"/>
            </a:lvl2pPr>
            <a:lvl3pPr lvl="2" algn="ctr">
              <a:lnSpc>
                <a:spcPct val="100000"/>
              </a:lnSpc>
              <a:spcBef>
                <a:spcPts val="1200"/>
              </a:spcBef>
              <a:spcAft>
                <a:spcPts val="0"/>
              </a:spcAft>
              <a:buSzPts val="2700"/>
              <a:buNone/>
              <a:defRPr sz="2700"/>
            </a:lvl3pPr>
            <a:lvl4pPr lvl="3" algn="ctr">
              <a:lnSpc>
                <a:spcPct val="100000"/>
              </a:lnSpc>
              <a:spcBef>
                <a:spcPts val="1000"/>
              </a:spcBef>
              <a:spcAft>
                <a:spcPts val="0"/>
              </a:spcAft>
              <a:buSzPts val="2400"/>
              <a:buNone/>
              <a:defRPr sz="2400"/>
            </a:lvl4pPr>
            <a:lvl5pPr lvl="4" algn="ctr">
              <a:lnSpc>
                <a:spcPct val="100000"/>
              </a:lnSpc>
              <a:spcBef>
                <a:spcPts val="800"/>
              </a:spcBef>
              <a:spcAft>
                <a:spcPts val="0"/>
              </a:spcAft>
              <a:buSzPts val="2400"/>
              <a:buNone/>
              <a:defRPr sz="2400"/>
            </a:lvl5pPr>
            <a:lvl6pPr lvl="5" algn="ctr">
              <a:lnSpc>
                <a:spcPct val="90000"/>
              </a:lnSpc>
              <a:spcBef>
                <a:spcPts val="750"/>
              </a:spcBef>
              <a:spcAft>
                <a:spcPts val="0"/>
              </a:spcAft>
              <a:buClr>
                <a:schemeClr val="dk1"/>
              </a:buClr>
              <a:buSzPts val="2400"/>
              <a:buNone/>
              <a:defRPr sz="2400"/>
            </a:lvl6pPr>
            <a:lvl7pPr lvl="6" algn="ctr">
              <a:lnSpc>
                <a:spcPct val="90000"/>
              </a:lnSpc>
              <a:spcBef>
                <a:spcPts val="750"/>
              </a:spcBef>
              <a:spcAft>
                <a:spcPts val="0"/>
              </a:spcAft>
              <a:buClr>
                <a:schemeClr val="dk1"/>
              </a:buClr>
              <a:buSzPts val="2400"/>
              <a:buNone/>
              <a:defRPr sz="2400"/>
            </a:lvl7pPr>
            <a:lvl8pPr lvl="7" algn="ctr">
              <a:lnSpc>
                <a:spcPct val="90000"/>
              </a:lnSpc>
              <a:spcBef>
                <a:spcPts val="750"/>
              </a:spcBef>
              <a:spcAft>
                <a:spcPts val="0"/>
              </a:spcAft>
              <a:buClr>
                <a:schemeClr val="dk1"/>
              </a:buClr>
              <a:buSzPts val="2400"/>
              <a:buNone/>
              <a:defRPr sz="2400"/>
            </a:lvl8pPr>
            <a:lvl9pPr lvl="8" algn="ctr">
              <a:lnSpc>
                <a:spcPct val="90000"/>
              </a:lnSpc>
              <a:spcBef>
                <a:spcPts val="750"/>
              </a:spcBef>
              <a:spcAft>
                <a:spcPts val="0"/>
              </a:spcAft>
              <a:buClr>
                <a:schemeClr val="dk1"/>
              </a:buClr>
              <a:buSzPts val="2400"/>
              <a:buNone/>
              <a:defRPr sz="2400"/>
            </a:lvl9pPr>
          </a:lstStyle>
          <a:p>
            <a:endParaRPr/>
          </a:p>
        </p:txBody>
      </p:sp>
      <p:sp>
        <p:nvSpPr>
          <p:cNvPr id="40" name="Google Shape;40;p16"/>
          <p:cNvSpPr txBox="1">
            <a:spLocks noGrp="1"/>
          </p:cNvSpPr>
          <p:nvPr>
            <p:ph type="body" idx="2"/>
          </p:nvPr>
        </p:nvSpPr>
        <p:spPr>
          <a:xfrm>
            <a:off x="733424" y="8506274"/>
            <a:ext cx="7680964" cy="430888"/>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4000"/>
              </a:spcBef>
              <a:spcAft>
                <a:spcPts val="0"/>
              </a:spcAft>
              <a:buSzPts val="2800"/>
              <a:buNone/>
              <a:defRPr sz="2800">
                <a:solidFill>
                  <a:schemeClr val="lt1"/>
                </a:solidFill>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41" name="Google Shape;41;p16"/>
          <p:cNvSpPr txBox="1">
            <a:spLocks noGrp="1"/>
          </p:cNvSpPr>
          <p:nvPr>
            <p:ph type="body" idx="3"/>
          </p:nvPr>
        </p:nvSpPr>
        <p:spPr>
          <a:xfrm>
            <a:off x="733424" y="8932649"/>
            <a:ext cx="7680964" cy="338554"/>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4000"/>
              </a:spcBef>
              <a:spcAft>
                <a:spcPts val="0"/>
              </a:spcAft>
              <a:buSzPts val="2200"/>
              <a:buNone/>
              <a:defRPr sz="2200">
                <a:solidFill>
                  <a:schemeClr val="lt1"/>
                </a:solidFill>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42" name="Google Shape;42;p16"/>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16"/>
          <p:cNvSpPr txBox="1"/>
          <p:nvPr/>
        </p:nvSpPr>
        <p:spPr>
          <a:xfrm>
            <a:off x="368300" y="9715500"/>
            <a:ext cx="17614904" cy="304800"/>
          </a:xfrm>
          <a:prstGeom prst="rect">
            <a:avLst/>
          </a:prstGeom>
          <a:noFill/>
          <a:ln>
            <a:noFill/>
          </a:ln>
        </p:spPr>
        <p:txBody>
          <a:bodyPr spcFirstLastPara="1" wrap="square" lIns="0" tIns="0" rIns="0" bIns="0" anchor="b" anchorCtr="0">
            <a:noAutofit/>
          </a:bodyPr>
          <a:lstStyle/>
          <a:p>
            <a:pPr marL="0" marR="0" lvl="0" indent="0" algn="l" rtl="0">
              <a:lnSpc>
                <a:spcPct val="90000"/>
              </a:lnSpc>
              <a:spcBef>
                <a:spcPts val="0"/>
              </a:spcBef>
              <a:spcAft>
                <a:spcPts val="0"/>
              </a:spcAft>
              <a:buNone/>
            </a:pPr>
            <a:r>
              <a:rPr lang="en-US" sz="1200">
                <a:solidFill>
                  <a:srgbClr val="A5A5A5"/>
                </a:solidFill>
                <a:latin typeface="Arial"/>
                <a:ea typeface="Arial"/>
                <a:cs typeface="Arial"/>
                <a:sym typeface="Arial"/>
              </a:rPr>
              <a:t>© 2023 Autodesk. All rights reserved.</a:t>
            </a:r>
            <a:endParaRPr/>
          </a:p>
        </p:txBody>
      </p:sp>
      <p:sp>
        <p:nvSpPr>
          <p:cNvPr id="44" name="Google Shape;44;p16"/>
          <p:cNvSpPr txBox="1">
            <a:spLocks noGrp="1"/>
          </p:cNvSpPr>
          <p:nvPr>
            <p:ph type="title"/>
          </p:nvPr>
        </p:nvSpPr>
        <p:spPr>
          <a:xfrm>
            <a:off x="736981" y="2366974"/>
            <a:ext cx="12474574" cy="3354764"/>
          </a:xfrm>
          <a:prstGeom prst="rect">
            <a:avLst/>
          </a:prstGeom>
          <a:noFill/>
          <a:ln>
            <a:noFill/>
          </a:ln>
        </p:spPr>
        <p:txBody>
          <a:bodyPr spcFirstLastPara="1" wrap="square" lIns="0" tIns="0" rIns="0" bIns="0" anchor="b" anchorCtr="0">
            <a:spAutoFit/>
          </a:bodyPr>
          <a:lstStyle>
            <a:lvl1pPr lvl="0" algn="l">
              <a:lnSpc>
                <a:spcPct val="90000"/>
              </a:lnSpc>
              <a:spcBef>
                <a:spcPts val="0"/>
              </a:spcBef>
              <a:spcAft>
                <a:spcPts val="0"/>
              </a:spcAft>
              <a:buClr>
                <a:schemeClr val="lt1"/>
              </a:buClr>
              <a:buSzPts val="8000"/>
              <a:buFont typeface="Arial"/>
              <a:buNone/>
              <a:defRPr sz="80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Exam Objectives">
  <p:cSld name="Exam Objectives">
    <p:spTree>
      <p:nvGrpSpPr>
        <p:cNvPr id="1" name="Shape 207"/>
        <p:cNvGrpSpPr/>
        <p:nvPr/>
      </p:nvGrpSpPr>
      <p:grpSpPr>
        <a:xfrm>
          <a:off x="0" y="0"/>
          <a:ext cx="0" cy="0"/>
          <a:chOff x="0" y="0"/>
          <a:chExt cx="0" cy="0"/>
        </a:xfrm>
      </p:grpSpPr>
      <p:sp>
        <p:nvSpPr>
          <p:cNvPr id="208" name="Google Shape;208;p43"/>
          <p:cNvSpPr txBox="1">
            <a:spLocks noGrp="1"/>
          </p:cNvSpPr>
          <p:nvPr>
            <p:ph type="body" idx="1"/>
          </p:nvPr>
        </p:nvSpPr>
        <p:spPr>
          <a:xfrm>
            <a:off x="736980" y="2377440"/>
            <a:ext cx="16814040" cy="7178040"/>
          </a:xfrm>
          <a:prstGeom prst="rect">
            <a:avLst/>
          </a:prstGeom>
          <a:noFill/>
          <a:ln>
            <a:noFill/>
          </a:ln>
        </p:spPr>
        <p:txBody>
          <a:bodyPr spcFirstLastPara="1" wrap="square" lIns="0" tIns="0" rIns="0" bIns="0" anchor="t" anchorCtr="0">
            <a:normAutofit/>
          </a:bodyPr>
          <a:lstStyle>
            <a:lvl1pPr marL="457200" lvl="0" indent="-342900" algn="l">
              <a:lnSpc>
                <a:spcPct val="150000"/>
              </a:lnSpc>
              <a:spcBef>
                <a:spcPts val="4000"/>
              </a:spcBef>
              <a:spcAft>
                <a:spcPts val="0"/>
              </a:spcAft>
              <a:buSzPts val="1800"/>
              <a:buChar char=" "/>
              <a:defRPr/>
            </a:lvl1pPr>
            <a:lvl2pPr marL="914400" lvl="1" indent="-342900" algn="l">
              <a:lnSpc>
                <a:spcPct val="150000"/>
              </a:lnSpc>
              <a:spcBef>
                <a:spcPts val="1600"/>
              </a:spcBef>
              <a:spcAft>
                <a:spcPts val="0"/>
              </a:spcAft>
              <a:buSzPts val="1800"/>
              <a:buChar char=" "/>
              <a:defRPr/>
            </a:lvl2pPr>
            <a:lvl3pPr marL="1371600" lvl="2" indent="-381000" algn="l">
              <a:lnSpc>
                <a:spcPct val="150000"/>
              </a:lnSpc>
              <a:spcBef>
                <a:spcPts val="1200"/>
              </a:spcBef>
              <a:spcAft>
                <a:spcPts val="0"/>
              </a:spcAft>
              <a:buSzPts val="2400"/>
              <a:buAutoNum type="romanLcPeriod"/>
              <a:defRPr/>
            </a:lvl3pPr>
            <a:lvl4pPr marL="1828800" lvl="3" indent="-342900" algn="l">
              <a:lnSpc>
                <a:spcPct val="100000"/>
              </a:lnSpc>
              <a:spcBef>
                <a:spcPts val="1000"/>
              </a:spcBef>
              <a:spcAft>
                <a:spcPts val="0"/>
              </a:spcAft>
              <a:buSzPts val="1800"/>
              <a:buChar char=" "/>
              <a:defRPr/>
            </a:lvl4pPr>
            <a:lvl5pPr marL="2286000" lvl="4" indent="-342900" algn="l">
              <a:lnSpc>
                <a:spcPct val="100000"/>
              </a:lnSpc>
              <a:spcBef>
                <a:spcPts val="800"/>
              </a:spcBef>
              <a:spcAft>
                <a:spcPts val="0"/>
              </a:spcAft>
              <a:buSzPts val="1800"/>
              <a:buChar char=" "/>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209" name="Google Shape;209;p43"/>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0" name="Google Shape;210;p43"/>
          <p:cNvSpPr txBox="1">
            <a:spLocks noGrp="1"/>
          </p:cNvSpPr>
          <p:nvPr>
            <p:ph type="title"/>
          </p:nvPr>
        </p:nvSpPr>
        <p:spPr>
          <a:xfrm>
            <a:off x="736980" y="731521"/>
            <a:ext cx="16814040" cy="797142"/>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Subtitle, and Content">
  <p:cSld name="Title, Subtitle, and Content">
    <p:spTree>
      <p:nvGrpSpPr>
        <p:cNvPr id="1" name="Shape 211"/>
        <p:cNvGrpSpPr/>
        <p:nvPr/>
      </p:nvGrpSpPr>
      <p:grpSpPr>
        <a:xfrm>
          <a:off x="0" y="0"/>
          <a:ext cx="0" cy="0"/>
          <a:chOff x="0" y="0"/>
          <a:chExt cx="0" cy="0"/>
        </a:xfrm>
      </p:grpSpPr>
      <p:sp>
        <p:nvSpPr>
          <p:cNvPr id="212" name="Google Shape;212;p44"/>
          <p:cNvSpPr txBox="1">
            <a:spLocks noGrp="1"/>
          </p:cNvSpPr>
          <p:nvPr>
            <p:ph type="body" idx="1"/>
          </p:nvPr>
        </p:nvSpPr>
        <p:spPr>
          <a:xfrm>
            <a:off x="736980" y="1558927"/>
            <a:ext cx="16814040" cy="492442"/>
          </a:xfrm>
          <a:prstGeom prst="rect">
            <a:avLst/>
          </a:prstGeom>
          <a:noFill/>
          <a:ln>
            <a:noFill/>
          </a:ln>
        </p:spPr>
        <p:txBody>
          <a:bodyPr spcFirstLastPara="1" wrap="square" lIns="0" tIns="0" rIns="0" bIns="0" anchor="t" anchorCtr="0">
            <a:spAutoFit/>
          </a:bodyPr>
          <a:lstStyle>
            <a:lvl1pPr marL="457200" lvl="0" indent="-228600" algn="l">
              <a:lnSpc>
                <a:spcPct val="150000"/>
              </a:lnSpc>
              <a:spcBef>
                <a:spcPts val="4000"/>
              </a:spcBef>
              <a:spcAft>
                <a:spcPts val="0"/>
              </a:spcAft>
              <a:buSzPts val="3200"/>
              <a:buNone/>
              <a:defRPr sz="3200" b="1"/>
            </a:lvl1pPr>
            <a:lvl2pPr marL="914400" lvl="1" indent="-342900" algn="l">
              <a:lnSpc>
                <a:spcPct val="150000"/>
              </a:lnSpc>
              <a:spcBef>
                <a:spcPts val="1600"/>
              </a:spcBef>
              <a:spcAft>
                <a:spcPts val="0"/>
              </a:spcAft>
              <a:buSzPts val="1800"/>
              <a:buChar char=" "/>
              <a:defRPr/>
            </a:lvl2pPr>
            <a:lvl3pPr marL="1371600" lvl="2" indent="-342900" algn="l">
              <a:lnSpc>
                <a:spcPct val="150000"/>
              </a:lnSpc>
              <a:spcBef>
                <a:spcPts val="1200"/>
              </a:spcBef>
              <a:spcAft>
                <a:spcPts val="0"/>
              </a:spcAft>
              <a:buSzPts val="1800"/>
              <a:buAutoNum type="romanLcPeriod"/>
              <a:defRPr/>
            </a:lvl3pPr>
            <a:lvl4pPr marL="1828800" lvl="3" indent="-342900" algn="l">
              <a:lnSpc>
                <a:spcPct val="100000"/>
              </a:lnSpc>
              <a:spcBef>
                <a:spcPts val="1000"/>
              </a:spcBef>
              <a:spcAft>
                <a:spcPts val="0"/>
              </a:spcAft>
              <a:buSzPts val="1800"/>
              <a:buChar char=" "/>
              <a:defRPr/>
            </a:lvl4pPr>
            <a:lvl5pPr marL="2286000" lvl="4" indent="-342900" algn="l">
              <a:lnSpc>
                <a:spcPct val="100000"/>
              </a:lnSpc>
              <a:spcBef>
                <a:spcPts val="800"/>
              </a:spcBef>
              <a:spcAft>
                <a:spcPts val="0"/>
              </a:spcAft>
              <a:buSzPts val="1800"/>
              <a:buChar char=" "/>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213" name="Google Shape;213;p44"/>
          <p:cNvSpPr txBox="1">
            <a:spLocks noGrp="1"/>
          </p:cNvSpPr>
          <p:nvPr>
            <p:ph type="body" idx="2"/>
          </p:nvPr>
        </p:nvSpPr>
        <p:spPr>
          <a:xfrm>
            <a:off x="736980" y="2377440"/>
            <a:ext cx="16814040" cy="7178040"/>
          </a:xfrm>
          <a:prstGeom prst="rect">
            <a:avLst/>
          </a:prstGeom>
          <a:noFill/>
          <a:ln>
            <a:noFill/>
          </a:ln>
        </p:spPr>
        <p:txBody>
          <a:bodyPr spcFirstLastPara="1" wrap="square" lIns="0" tIns="0" rIns="0" bIns="0" anchor="t" anchorCtr="0">
            <a:normAutofit/>
          </a:bodyPr>
          <a:lstStyle>
            <a:lvl1pPr marL="457200" lvl="0" indent="-431800" algn="l">
              <a:lnSpc>
                <a:spcPct val="150000"/>
              </a:lnSpc>
              <a:spcBef>
                <a:spcPts val="4000"/>
              </a:spcBef>
              <a:spcAft>
                <a:spcPts val="0"/>
              </a:spcAft>
              <a:buSzPts val="3200"/>
              <a:buFont typeface="Arial"/>
              <a:buChar char=" "/>
              <a:defRPr b="1"/>
            </a:lvl1pPr>
            <a:lvl2pPr marL="914400" lvl="1" indent="-406400" algn="l">
              <a:lnSpc>
                <a:spcPct val="150000"/>
              </a:lnSpc>
              <a:spcBef>
                <a:spcPts val="1600"/>
              </a:spcBef>
              <a:spcAft>
                <a:spcPts val="0"/>
              </a:spcAft>
              <a:buSzPts val="2800"/>
              <a:buFont typeface="Arial"/>
              <a:buChar char=" "/>
              <a:defRPr/>
            </a:lvl2pPr>
            <a:lvl3pPr marL="1371600" lvl="2" indent="-381000" algn="l">
              <a:lnSpc>
                <a:spcPct val="150000"/>
              </a:lnSpc>
              <a:spcBef>
                <a:spcPts val="1200"/>
              </a:spcBef>
              <a:spcAft>
                <a:spcPts val="0"/>
              </a:spcAft>
              <a:buSzPts val="2400"/>
              <a:buFont typeface="Arial"/>
              <a:buChar char=" "/>
              <a:defRPr/>
            </a:lvl3pPr>
            <a:lvl4pPr marL="1828800" lvl="3" indent="-342900" algn="l">
              <a:lnSpc>
                <a:spcPct val="100000"/>
              </a:lnSpc>
              <a:spcBef>
                <a:spcPts val="1000"/>
              </a:spcBef>
              <a:spcAft>
                <a:spcPts val="0"/>
              </a:spcAft>
              <a:buSzPts val="1800"/>
              <a:buChar char=" "/>
              <a:defRPr/>
            </a:lvl4pPr>
            <a:lvl5pPr marL="2286000" lvl="4" indent="-342900" algn="l">
              <a:lnSpc>
                <a:spcPct val="100000"/>
              </a:lnSpc>
              <a:spcBef>
                <a:spcPts val="800"/>
              </a:spcBef>
              <a:spcAft>
                <a:spcPts val="0"/>
              </a:spcAft>
              <a:buSzPts val="1800"/>
              <a:buChar char=" "/>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214" name="Google Shape;214;p44"/>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5" name="Google Shape;215;p44"/>
          <p:cNvSpPr txBox="1">
            <a:spLocks noGrp="1"/>
          </p:cNvSpPr>
          <p:nvPr>
            <p:ph type="title"/>
          </p:nvPr>
        </p:nvSpPr>
        <p:spPr>
          <a:xfrm>
            <a:off x="736980" y="731521"/>
            <a:ext cx="16814040" cy="797142"/>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and Content - 2 Column">
  <p:cSld name="Title and Content - 2 Column">
    <p:spTree>
      <p:nvGrpSpPr>
        <p:cNvPr id="1" name="Shape 216"/>
        <p:cNvGrpSpPr/>
        <p:nvPr/>
      </p:nvGrpSpPr>
      <p:grpSpPr>
        <a:xfrm>
          <a:off x="0" y="0"/>
          <a:ext cx="0" cy="0"/>
          <a:chOff x="0" y="0"/>
          <a:chExt cx="0" cy="0"/>
        </a:xfrm>
      </p:grpSpPr>
      <p:sp>
        <p:nvSpPr>
          <p:cNvPr id="217" name="Google Shape;217;p45"/>
          <p:cNvSpPr txBox="1">
            <a:spLocks noGrp="1"/>
          </p:cNvSpPr>
          <p:nvPr>
            <p:ph type="body" idx="1"/>
          </p:nvPr>
        </p:nvSpPr>
        <p:spPr>
          <a:xfrm>
            <a:off x="736980" y="2377440"/>
            <a:ext cx="8140320" cy="7178040"/>
          </a:xfrm>
          <a:prstGeom prst="rect">
            <a:avLst/>
          </a:prstGeom>
          <a:noFill/>
          <a:ln>
            <a:noFill/>
          </a:ln>
        </p:spPr>
        <p:txBody>
          <a:bodyPr spcFirstLastPara="1" wrap="square" lIns="0" tIns="0" rIns="0" bIns="0" anchor="t" anchorCtr="0">
            <a:normAutofit/>
          </a:bodyPr>
          <a:lstStyle>
            <a:lvl1pPr marL="457200" lvl="0" indent="-342900" algn="l">
              <a:lnSpc>
                <a:spcPct val="150000"/>
              </a:lnSpc>
              <a:spcBef>
                <a:spcPts val="4000"/>
              </a:spcBef>
              <a:spcAft>
                <a:spcPts val="0"/>
              </a:spcAft>
              <a:buSzPts val="1800"/>
              <a:buChar char=" "/>
              <a:defRPr/>
            </a:lvl1pPr>
            <a:lvl2pPr marL="914400" lvl="1" indent="-342900" algn="l">
              <a:lnSpc>
                <a:spcPct val="150000"/>
              </a:lnSpc>
              <a:spcBef>
                <a:spcPts val="1600"/>
              </a:spcBef>
              <a:spcAft>
                <a:spcPts val="0"/>
              </a:spcAft>
              <a:buSzPts val="1800"/>
              <a:buChar char=" "/>
              <a:defRPr/>
            </a:lvl2pPr>
            <a:lvl3pPr marL="1371600" lvl="2" indent="-342900" algn="l">
              <a:lnSpc>
                <a:spcPct val="150000"/>
              </a:lnSpc>
              <a:spcBef>
                <a:spcPts val="1200"/>
              </a:spcBef>
              <a:spcAft>
                <a:spcPts val="0"/>
              </a:spcAft>
              <a:buSzPts val="1800"/>
              <a:buAutoNum type="romanLcPeriod"/>
              <a:defRPr/>
            </a:lvl3pPr>
            <a:lvl4pPr marL="1828800" lvl="3" indent="-342900" algn="l">
              <a:lnSpc>
                <a:spcPct val="100000"/>
              </a:lnSpc>
              <a:spcBef>
                <a:spcPts val="1000"/>
              </a:spcBef>
              <a:spcAft>
                <a:spcPts val="0"/>
              </a:spcAft>
              <a:buSzPts val="1800"/>
              <a:buChar char=" "/>
              <a:defRPr/>
            </a:lvl4pPr>
            <a:lvl5pPr marL="2286000" lvl="4" indent="-342900" algn="l">
              <a:lnSpc>
                <a:spcPct val="100000"/>
              </a:lnSpc>
              <a:spcBef>
                <a:spcPts val="800"/>
              </a:spcBef>
              <a:spcAft>
                <a:spcPts val="0"/>
              </a:spcAft>
              <a:buSzPts val="1800"/>
              <a:buChar char=" "/>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218" name="Google Shape;218;p45"/>
          <p:cNvSpPr txBox="1">
            <a:spLocks noGrp="1"/>
          </p:cNvSpPr>
          <p:nvPr>
            <p:ph type="body" idx="2"/>
          </p:nvPr>
        </p:nvSpPr>
        <p:spPr>
          <a:xfrm>
            <a:off x="9411080" y="2377440"/>
            <a:ext cx="8140320" cy="7178040"/>
          </a:xfrm>
          <a:prstGeom prst="rect">
            <a:avLst/>
          </a:prstGeom>
          <a:noFill/>
          <a:ln>
            <a:noFill/>
          </a:ln>
        </p:spPr>
        <p:txBody>
          <a:bodyPr spcFirstLastPara="1" wrap="square" lIns="0" tIns="0" rIns="0" bIns="0" anchor="t" anchorCtr="0">
            <a:normAutofit/>
          </a:bodyPr>
          <a:lstStyle>
            <a:lvl1pPr marL="457200" lvl="0" indent="-342900" algn="l">
              <a:lnSpc>
                <a:spcPct val="150000"/>
              </a:lnSpc>
              <a:spcBef>
                <a:spcPts val="4000"/>
              </a:spcBef>
              <a:spcAft>
                <a:spcPts val="0"/>
              </a:spcAft>
              <a:buSzPts val="1800"/>
              <a:buChar char=" "/>
              <a:defRPr/>
            </a:lvl1pPr>
            <a:lvl2pPr marL="914400" lvl="1" indent="-342900" algn="l">
              <a:lnSpc>
                <a:spcPct val="150000"/>
              </a:lnSpc>
              <a:spcBef>
                <a:spcPts val="1600"/>
              </a:spcBef>
              <a:spcAft>
                <a:spcPts val="0"/>
              </a:spcAft>
              <a:buSzPts val="1800"/>
              <a:buChar char=" "/>
              <a:defRPr/>
            </a:lvl2pPr>
            <a:lvl3pPr marL="1371600" lvl="2" indent="-342900" algn="l">
              <a:lnSpc>
                <a:spcPct val="150000"/>
              </a:lnSpc>
              <a:spcBef>
                <a:spcPts val="1200"/>
              </a:spcBef>
              <a:spcAft>
                <a:spcPts val="0"/>
              </a:spcAft>
              <a:buSzPts val="1800"/>
              <a:buAutoNum type="romanLcPeriod"/>
              <a:defRPr/>
            </a:lvl3pPr>
            <a:lvl4pPr marL="1828800" lvl="3" indent="-342900" algn="l">
              <a:lnSpc>
                <a:spcPct val="100000"/>
              </a:lnSpc>
              <a:spcBef>
                <a:spcPts val="1000"/>
              </a:spcBef>
              <a:spcAft>
                <a:spcPts val="0"/>
              </a:spcAft>
              <a:buSzPts val="1800"/>
              <a:buChar char=" "/>
              <a:defRPr/>
            </a:lvl4pPr>
            <a:lvl5pPr marL="2286000" lvl="4" indent="-342900" algn="l">
              <a:lnSpc>
                <a:spcPct val="100000"/>
              </a:lnSpc>
              <a:spcBef>
                <a:spcPts val="800"/>
              </a:spcBef>
              <a:spcAft>
                <a:spcPts val="0"/>
              </a:spcAft>
              <a:buSzPts val="1800"/>
              <a:buChar char=" "/>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219" name="Google Shape;219;p45"/>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0" name="Google Shape;220;p45"/>
          <p:cNvSpPr txBox="1">
            <a:spLocks noGrp="1"/>
          </p:cNvSpPr>
          <p:nvPr>
            <p:ph type="title"/>
          </p:nvPr>
        </p:nvSpPr>
        <p:spPr>
          <a:xfrm>
            <a:off x="736980" y="731521"/>
            <a:ext cx="16814040" cy="797142"/>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Text, and Image">
  <p:cSld name="Title, Text, and Image">
    <p:spTree>
      <p:nvGrpSpPr>
        <p:cNvPr id="1" name="Shape 221"/>
        <p:cNvGrpSpPr/>
        <p:nvPr/>
      </p:nvGrpSpPr>
      <p:grpSpPr>
        <a:xfrm>
          <a:off x="0" y="0"/>
          <a:ext cx="0" cy="0"/>
          <a:chOff x="0" y="0"/>
          <a:chExt cx="0" cy="0"/>
        </a:xfrm>
      </p:grpSpPr>
      <p:sp>
        <p:nvSpPr>
          <p:cNvPr id="222" name="Google Shape;222;p46"/>
          <p:cNvSpPr txBox="1">
            <a:spLocks noGrp="1"/>
          </p:cNvSpPr>
          <p:nvPr>
            <p:ph type="body" idx="1"/>
          </p:nvPr>
        </p:nvSpPr>
        <p:spPr>
          <a:xfrm>
            <a:off x="736980" y="2377440"/>
            <a:ext cx="8140320" cy="7178040"/>
          </a:xfrm>
          <a:prstGeom prst="rect">
            <a:avLst/>
          </a:prstGeom>
          <a:noFill/>
          <a:ln>
            <a:noFill/>
          </a:ln>
        </p:spPr>
        <p:txBody>
          <a:bodyPr spcFirstLastPara="1" wrap="square" lIns="0" tIns="0" rIns="0" bIns="0" anchor="t" anchorCtr="0">
            <a:normAutofit/>
          </a:bodyPr>
          <a:lstStyle>
            <a:lvl1pPr marL="457200" lvl="0" indent="-342900" algn="l">
              <a:lnSpc>
                <a:spcPct val="150000"/>
              </a:lnSpc>
              <a:spcBef>
                <a:spcPts val="4000"/>
              </a:spcBef>
              <a:spcAft>
                <a:spcPts val="0"/>
              </a:spcAft>
              <a:buSzPts val="1800"/>
              <a:buChar char=" "/>
              <a:defRPr/>
            </a:lvl1pPr>
            <a:lvl2pPr marL="914400" lvl="1" indent="-342900" algn="l">
              <a:lnSpc>
                <a:spcPct val="150000"/>
              </a:lnSpc>
              <a:spcBef>
                <a:spcPts val="1600"/>
              </a:spcBef>
              <a:spcAft>
                <a:spcPts val="0"/>
              </a:spcAft>
              <a:buSzPts val="1800"/>
              <a:buChar char=" "/>
              <a:defRPr/>
            </a:lvl2pPr>
            <a:lvl3pPr marL="1371600" lvl="2" indent="-342900" algn="l">
              <a:lnSpc>
                <a:spcPct val="150000"/>
              </a:lnSpc>
              <a:spcBef>
                <a:spcPts val="1200"/>
              </a:spcBef>
              <a:spcAft>
                <a:spcPts val="0"/>
              </a:spcAft>
              <a:buSzPts val="1800"/>
              <a:buAutoNum type="romanLcPeriod"/>
              <a:defRPr/>
            </a:lvl3pPr>
            <a:lvl4pPr marL="1828800" lvl="3" indent="-342900" algn="l">
              <a:lnSpc>
                <a:spcPct val="100000"/>
              </a:lnSpc>
              <a:spcBef>
                <a:spcPts val="1000"/>
              </a:spcBef>
              <a:spcAft>
                <a:spcPts val="0"/>
              </a:spcAft>
              <a:buSzPts val="1800"/>
              <a:buChar char=" "/>
              <a:defRPr/>
            </a:lvl4pPr>
            <a:lvl5pPr marL="2286000" lvl="4" indent="-342900" algn="l">
              <a:lnSpc>
                <a:spcPct val="100000"/>
              </a:lnSpc>
              <a:spcBef>
                <a:spcPts val="800"/>
              </a:spcBef>
              <a:spcAft>
                <a:spcPts val="0"/>
              </a:spcAft>
              <a:buSzPts val="1800"/>
              <a:buChar char=" "/>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223" name="Google Shape;223;p46"/>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4" name="Google Shape;224;p46"/>
          <p:cNvSpPr>
            <a:spLocks noGrp="1"/>
          </p:cNvSpPr>
          <p:nvPr>
            <p:ph type="pic" idx="2"/>
          </p:nvPr>
        </p:nvSpPr>
        <p:spPr>
          <a:xfrm>
            <a:off x="9410705" y="2397288"/>
            <a:ext cx="8140698" cy="7158192"/>
          </a:xfrm>
          <a:prstGeom prst="rect">
            <a:avLst/>
          </a:prstGeom>
          <a:solidFill>
            <a:srgbClr val="D8D8D8"/>
          </a:solidFill>
          <a:ln>
            <a:noFill/>
          </a:ln>
        </p:spPr>
      </p:sp>
      <p:sp>
        <p:nvSpPr>
          <p:cNvPr id="225" name="Google Shape;225;p46"/>
          <p:cNvSpPr txBox="1">
            <a:spLocks noGrp="1"/>
          </p:cNvSpPr>
          <p:nvPr>
            <p:ph type="body" idx="3"/>
          </p:nvPr>
        </p:nvSpPr>
        <p:spPr>
          <a:xfrm>
            <a:off x="9407526" y="9278481"/>
            <a:ext cx="8143876" cy="276999"/>
          </a:xfrm>
          <a:prstGeom prst="rect">
            <a:avLst/>
          </a:prstGeom>
          <a:noFill/>
          <a:ln>
            <a:noFill/>
          </a:ln>
        </p:spPr>
        <p:txBody>
          <a:bodyPr spcFirstLastPara="1" wrap="square" lIns="73150" tIns="45700" rIns="73150" bIns="45700" anchor="b" anchorCtr="0">
            <a:spAutoFit/>
          </a:bodyPr>
          <a:lstStyle>
            <a:lvl1pPr marL="457200" lvl="0" indent="-228600" algn="l">
              <a:lnSpc>
                <a:spcPct val="150000"/>
              </a:lnSpc>
              <a:spcBef>
                <a:spcPts val="4000"/>
              </a:spcBef>
              <a:spcAft>
                <a:spcPts val="0"/>
              </a:spcAft>
              <a:buSzPts val="1200"/>
              <a:buNone/>
              <a:defRPr sz="1200">
                <a:solidFill>
                  <a:schemeClr val="lt1"/>
                </a:solidFill>
              </a:defRPr>
            </a:lvl1pPr>
            <a:lvl2pPr marL="914400" lvl="1" indent="-342900" algn="l">
              <a:lnSpc>
                <a:spcPct val="150000"/>
              </a:lnSpc>
              <a:spcBef>
                <a:spcPts val="1600"/>
              </a:spcBef>
              <a:spcAft>
                <a:spcPts val="0"/>
              </a:spcAft>
              <a:buSzPts val="1800"/>
              <a:buChar char=" "/>
              <a:defRPr/>
            </a:lvl2pPr>
            <a:lvl3pPr marL="1371600" lvl="2" indent="-342900" algn="l">
              <a:lnSpc>
                <a:spcPct val="150000"/>
              </a:lnSpc>
              <a:spcBef>
                <a:spcPts val="1200"/>
              </a:spcBef>
              <a:spcAft>
                <a:spcPts val="0"/>
              </a:spcAft>
              <a:buSzPts val="1800"/>
              <a:buAutoNum type="romanLcPeriod"/>
              <a:defRPr/>
            </a:lvl3pPr>
            <a:lvl4pPr marL="1828800" lvl="3" indent="-342900" algn="l">
              <a:lnSpc>
                <a:spcPct val="100000"/>
              </a:lnSpc>
              <a:spcBef>
                <a:spcPts val="1000"/>
              </a:spcBef>
              <a:spcAft>
                <a:spcPts val="0"/>
              </a:spcAft>
              <a:buSzPts val="1800"/>
              <a:buChar char=" "/>
              <a:defRPr/>
            </a:lvl4pPr>
            <a:lvl5pPr marL="2286000" lvl="4" indent="-368300" algn="l">
              <a:lnSpc>
                <a:spcPct val="100000"/>
              </a:lnSpc>
              <a:spcBef>
                <a:spcPts val="800"/>
              </a:spcBef>
              <a:spcAft>
                <a:spcPts val="0"/>
              </a:spcAft>
              <a:buSzPts val="2200"/>
              <a:buChar char=" "/>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226" name="Google Shape;226;p46"/>
          <p:cNvSpPr txBox="1">
            <a:spLocks noGrp="1"/>
          </p:cNvSpPr>
          <p:nvPr>
            <p:ph type="title"/>
          </p:nvPr>
        </p:nvSpPr>
        <p:spPr>
          <a:xfrm>
            <a:off x="736980" y="731521"/>
            <a:ext cx="16814040" cy="797142"/>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Image Right">
  <p:cSld name="Image Right">
    <p:spTree>
      <p:nvGrpSpPr>
        <p:cNvPr id="1" name="Shape 227"/>
        <p:cNvGrpSpPr/>
        <p:nvPr/>
      </p:nvGrpSpPr>
      <p:grpSpPr>
        <a:xfrm>
          <a:off x="0" y="0"/>
          <a:ext cx="0" cy="0"/>
          <a:chOff x="0" y="0"/>
          <a:chExt cx="0" cy="0"/>
        </a:xfrm>
      </p:grpSpPr>
      <p:sp>
        <p:nvSpPr>
          <p:cNvPr id="228" name="Google Shape;228;p47"/>
          <p:cNvSpPr txBox="1">
            <a:spLocks noGrp="1"/>
          </p:cNvSpPr>
          <p:nvPr>
            <p:ph type="title"/>
          </p:nvPr>
        </p:nvSpPr>
        <p:spPr>
          <a:xfrm>
            <a:off x="736980" y="731521"/>
            <a:ext cx="11026396" cy="797142"/>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chemeClr val="dk1"/>
              </a:buClr>
              <a:buSzPts val="5600"/>
              <a:buFont typeface="Arial"/>
              <a:buNone/>
              <a:defRPr b="1" i="0">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9" name="Google Shape;229;p47"/>
          <p:cNvSpPr txBox="1">
            <a:spLocks noGrp="1"/>
          </p:cNvSpPr>
          <p:nvPr>
            <p:ph type="body" idx="1"/>
          </p:nvPr>
        </p:nvSpPr>
        <p:spPr>
          <a:xfrm>
            <a:off x="736980" y="1558927"/>
            <a:ext cx="11026396" cy="492442"/>
          </a:xfrm>
          <a:prstGeom prst="rect">
            <a:avLst/>
          </a:prstGeom>
          <a:noFill/>
          <a:ln>
            <a:noFill/>
          </a:ln>
        </p:spPr>
        <p:txBody>
          <a:bodyPr spcFirstLastPara="1" wrap="square" lIns="0" tIns="0" rIns="0" bIns="0" anchor="t" anchorCtr="0">
            <a:spAutoFit/>
          </a:bodyPr>
          <a:lstStyle>
            <a:lvl1pPr marL="457200" lvl="0" indent="-228600" algn="l">
              <a:lnSpc>
                <a:spcPct val="150000"/>
              </a:lnSpc>
              <a:spcBef>
                <a:spcPts val="4000"/>
              </a:spcBef>
              <a:spcAft>
                <a:spcPts val="0"/>
              </a:spcAft>
              <a:buSzPts val="3200"/>
              <a:buNone/>
              <a:defRPr sz="3200" b="1"/>
            </a:lvl1pPr>
            <a:lvl2pPr marL="914400" lvl="1" indent="-342900" algn="l">
              <a:lnSpc>
                <a:spcPct val="150000"/>
              </a:lnSpc>
              <a:spcBef>
                <a:spcPts val="1600"/>
              </a:spcBef>
              <a:spcAft>
                <a:spcPts val="0"/>
              </a:spcAft>
              <a:buSzPts val="1800"/>
              <a:buChar char=" "/>
              <a:defRPr/>
            </a:lvl2pPr>
            <a:lvl3pPr marL="1371600" lvl="2" indent="-342900" algn="l">
              <a:lnSpc>
                <a:spcPct val="150000"/>
              </a:lnSpc>
              <a:spcBef>
                <a:spcPts val="1200"/>
              </a:spcBef>
              <a:spcAft>
                <a:spcPts val="0"/>
              </a:spcAft>
              <a:buSzPts val="1800"/>
              <a:buAutoNum type="romanLcPeriod"/>
              <a:defRPr/>
            </a:lvl3pPr>
            <a:lvl4pPr marL="1828800" lvl="3" indent="-342900" algn="l">
              <a:lnSpc>
                <a:spcPct val="100000"/>
              </a:lnSpc>
              <a:spcBef>
                <a:spcPts val="1000"/>
              </a:spcBef>
              <a:spcAft>
                <a:spcPts val="0"/>
              </a:spcAft>
              <a:buSzPts val="1800"/>
              <a:buChar char=" "/>
              <a:defRPr/>
            </a:lvl4pPr>
            <a:lvl5pPr marL="2286000" lvl="4" indent="-342900" algn="l">
              <a:lnSpc>
                <a:spcPct val="100000"/>
              </a:lnSpc>
              <a:spcBef>
                <a:spcPts val="800"/>
              </a:spcBef>
              <a:spcAft>
                <a:spcPts val="0"/>
              </a:spcAft>
              <a:buSzPts val="1800"/>
              <a:buChar char=" "/>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230" name="Google Shape;230;p47"/>
          <p:cNvSpPr txBox="1">
            <a:spLocks noGrp="1"/>
          </p:cNvSpPr>
          <p:nvPr>
            <p:ph type="body" idx="2"/>
          </p:nvPr>
        </p:nvSpPr>
        <p:spPr>
          <a:xfrm>
            <a:off x="736980" y="2377440"/>
            <a:ext cx="11026396" cy="7178040"/>
          </a:xfrm>
          <a:prstGeom prst="rect">
            <a:avLst/>
          </a:prstGeom>
          <a:noFill/>
          <a:ln>
            <a:noFill/>
          </a:ln>
        </p:spPr>
        <p:txBody>
          <a:bodyPr spcFirstLastPara="1" wrap="square" lIns="0" tIns="0" rIns="0" bIns="0" anchor="t" anchorCtr="0">
            <a:normAutofit/>
          </a:bodyPr>
          <a:lstStyle>
            <a:lvl1pPr marL="457200" lvl="0" indent="-342900" algn="l">
              <a:lnSpc>
                <a:spcPct val="150000"/>
              </a:lnSpc>
              <a:spcBef>
                <a:spcPts val="4000"/>
              </a:spcBef>
              <a:spcAft>
                <a:spcPts val="0"/>
              </a:spcAft>
              <a:buSzPts val="1800"/>
              <a:buChar char=" "/>
              <a:defRPr/>
            </a:lvl1pPr>
            <a:lvl2pPr marL="914400" lvl="1" indent="-342900" algn="l">
              <a:lnSpc>
                <a:spcPct val="150000"/>
              </a:lnSpc>
              <a:spcBef>
                <a:spcPts val="1600"/>
              </a:spcBef>
              <a:spcAft>
                <a:spcPts val="0"/>
              </a:spcAft>
              <a:buSzPts val="1800"/>
              <a:buChar char=" "/>
              <a:defRPr/>
            </a:lvl2pPr>
            <a:lvl3pPr marL="1371600" lvl="2" indent="-342900" algn="l">
              <a:lnSpc>
                <a:spcPct val="150000"/>
              </a:lnSpc>
              <a:spcBef>
                <a:spcPts val="1200"/>
              </a:spcBef>
              <a:spcAft>
                <a:spcPts val="0"/>
              </a:spcAft>
              <a:buSzPts val="1800"/>
              <a:buAutoNum type="romanLcPeriod"/>
              <a:defRPr/>
            </a:lvl3pPr>
            <a:lvl4pPr marL="1828800" lvl="3" indent="-342900" algn="l">
              <a:lnSpc>
                <a:spcPct val="100000"/>
              </a:lnSpc>
              <a:spcBef>
                <a:spcPts val="1000"/>
              </a:spcBef>
              <a:spcAft>
                <a:spcPts val="0"/>
              </a:spcAft>
              <a:buSzPts val="1800"/>
              <a:buChar char=" "/>
              <a:defRPr/>
            </a:lvl4pPr>
            <a:lvl5pPr marL="2286000" lvl="4" indent="-342900" algn="l">
              <a:lnSpc>
                <a:spcPct val="100000"/>
              </a:lnSpc>
              <a:spcBef>
                <a:spcPts val="800"/>
              </a:spcBef>
              <a:spcAft>
                <a:spcPts val="0"/>
              </a:spcAft>
              <a:buSzPts val="1800"/>
              <a:buChar char=" "/>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231" name="Google Shape;231;p47"/>
          <p:cNvSpPr txBox="1">
            <a:spLocks noGrp="1"/>
          </p:cNvSpPr>
          <p:nvPr>
            <p:ph type="ftr" idx="11"/>
          </p:nvPr>
        </p:nvSpPr>
        <p:spPr>
          <a:xfrm>
            <a:off x="368300" y="9715500"/>
            <a:ext cx="11395076" cy="304800"/>
          </a:xfrm>
          <a:prstGeom prst="rect">
            <a:avLst/>
          </a:prstGeom>
          <a:noFill/>
          <a:ln>
            <a:noFill/>
          </a:ln>
        </p:spPr>
        <p:txBody>
          <a:bodyPr spcFirstLastPara="1" wrap="square" lIns="0" tIns="0" rIns="0" bIns="0" anchor="b"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2" name="Google Shape;232;p47"/>
          <p:cNvSpPr>
            <a:spLocks noGrp="1"/>
          </p:cNvSpPr>
          <p:nvPr>
            <p:ph type="pic" idx="3"/>
          </p:nvPr>
        </p:nvSpPr>
        <p:spPr>
          <a:xfrm>
            <a:off x="12315827" y="0"/>
            <a:ext cx="5972174" cy="10287000"/>
          </a:xfrm>
          <a:prstGeom prst="rect">
            <a:avLst/>
          </a:prstGeom>
          <a:solidFill>
            <a:schemeClr val="lt2"/>
          </a:solidFill>
          <a:ln>
            <a:noFill/>
          </a:ln>
        </p:spPr>
      </p:sp>
      <p:sp>
        <p:nvSpPr>
          <p:cNvPr id="233" name="Google Shape;233;p47"/>
          <p:cNvSpPr txBox="1">
            <a:spLocks noGrp="1"/>
          </p:cNvSpPr>
          <p:nvPr>
            <p:ph type="body" idx="4"/>
          </p:nvPr>
        </p:nvSpPr>
        <p:spPr>
          <a:xfrm>
            <a:off x="12684125" y="9835635"/>
            <a:ext cx="5235574" cy="184666"/>
          </a:xfrm>
          <a:prstGeom prst="rect">
            <a:avLst/>
          </a:prstGeom>
          <a:noFill/>
          <a:ln>
            <a:noFill/>
          </a:ln>
        </p:spPr>
        <p:txBody>
          <a:bodyPr spcFirstLastPara="1" wrap="square" lIns="0" tIns="0" rIns="0" bIns="0" anchor="b" anchorCtr="0">
            <a:spAutoFit/>
          </a:bodyPr>
          <a:lstStyle>
            <a:lvl1pPr marL="457200" lvl="0" indent="-228600" algn="l">
              <a:lnSpc>
                <a:spcPct val="150000"/>
              </a:lnSpc>
              <a:spcBef>
                <a:spcPts val="4000"/>
              </a:spcBef>
              <a:spcAft>
                <a:spcPts val="0"/>
              </a:spcAft>
              <a:buSzPts val="1200"/>
              <a:buNone/>
              <a:defRPr sz="1200">
                <a:solidFill>
                  <a:schemeClr val="lt1"/>
                </a:solidFill>
              </a:defRPr>
            </a:lvl1pPr>
            <a:lvl2pPr marL="914400" lvl="1" indent="-342900" algn="l">
              <a:lnSpc>
                <a:spcPct val="150000"/>
              </a:lnSpc>
              <a:spcBef>
                <a:spcPts val="1600"/>
              </a:spcBef>
              <a:spcAft>
                <a:spcPts val="0"/>
              </a:spcAft>
              <a:buSzPts val="1800"/>
              <a:buChar char=" "/>
              <a:defRPr/>
            </a:lvl2pPr>
            <a:lvl3pPr marL="1371600" lvl="2" indent="-342900" algn="l">
              <a:lnSpc>
                <a:spcPct val="150000"/>
              </a:lnSpc>
              <a:spcBef>
                <a:spcPts val="1200"/>
              </a:spcBef>
              <a:spcAft>
                <a:spcPts val="0"/>
              </a:spcAft>
              <a:buSzPts val="1800"/>
              <a:buAutoNum type="romanLcPeriod"/>
              <a:defRPr/>
            </a:lvl3pPr>
            <a:lvl4pPr marL="1828800" lvl="3" indent="-342900" algn="l">
              <a:lnSpc>
                <a:spcPct val="100000"/>
              </a:lnSpc>
              <a:spcBef>
                <a:spcPts val="1000"/>
              </a:spcBef>
              <a:spcAft>
                <a:spcPts val="0"/>
              </a:spcAft>
              <a:buSzPts val="1800"/>
              <a:buChar char=" "/>
              <a:defRPr/>
            </a:lvl4pPr>
            <a:lvl5pPr marL="2286000" lvl="4" indent="-368300" algn="l">
              <a:lnSpc>
                <a:spcPct val="100000"/>
              </a:lnSpc>
              <a:spcBef>
                <a:spcPts val="800"/>
              </a:spcBef>
              <a:spcAft>
                <a:spcPts val="0"/>
              </a:spcAft>
              <a:buSzPts val="2200"/>
              <a:buChar char=" "/>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Half Image Right">
  <p:cSld name="Half Image Right">
    <p:spTree>
      <p:nvGrpSpPr>
        <p:cNvPr id="1" name="Shape 234"/>
        <p:cNvGrpSpPr/>
        <p:nvPr/>
      </p:nvGrpSpPr>
      <p:grpSpPr>
        <a:xfrm>
          <a:off x="0" y="0"/>
          <a:ext cx="0" cy="0"/>
          <a:chOff x="0" y="0"/>
          <a:chExt cx="0" cy="0"/>
        </a:xfrm>
      </p:grpSpPr>
      <p:sp>
        <p:nvSpPr>
          <p:cNvPr id="235" name="Google Shape;235;p48"/>
          <p:cNvSpPr txBox="1">
            <a:spLocks noGrp="1"/>
          </p:cNvSpPr>
          <p:nvPr>
            <p:ph type="title"/>
          </p:nvPr>
        </p:nvSpPr>
        <p:spPr>
          <a:xfrm>
            <a:off x="735204" y="731521"/>
            <a:ext cx="8145272" cy="797142"/>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chemeClr val="dk1"/>
              </a:buClr>
              <a:buSzPts val="5600"/>
              <a:buFont typeface="Arial"/>
              <a:buNone/>
              <a:defRPr b="1" i="0">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6" name="Google Shape;236;p48"/>
          <p:cNvSpPr txBox="1">
            <a:spLocks noGrp="1"/>
          </p:cNvSpPr>
          <p:nvPr>
            <p:ph type="body" idx="1"/>
          </p:nvPr>
        </p:nvSpPr>
        <p:spPr>
          <a:xfrm>
            <a:off x="735204" y="1558927"/>
            <a:ext cx="8145272" cy="492442"/>
          </a:xfrm>
          <a:prstGeom prst="rect">
            <a:avLst/>
          </a:prstGeom>
          <a:noFill/>
          <a:ln>
            <a:noFill/>
          </a:ln>
        </p:spPr>
        <p:txBody>
          <a:bodyPr spcFirstLastPara="1" wrap="square" lIns="0" tIns="0" rIns="0" bIns="0" anchor="t" anchorCtr="0">
            <a:spAutoFit/>
          </a:bodyPr>
          <a:lstStyle>
            <a:lvl1pPr marL="457200" lvl="0" indent="-228600" algn="l">
              <a:lnSpc>
                <a:spcPct val="150000"/>
              </a:lnSpc>
              <a:spcBef>
                <a:spcPts val="4000"/>
              </a:spcBef>
              <a:spcAft>
                <a:spcPts val="0"/>
              </a:spcAft>
              <a:buSzPts val="3200"/>
              <a:buNone/>
              <a:defRPr sz="3200" b="1"/>
            </a:lvl1pPr>
            <a:lvl2pPr marL="914400" lvl="1" indent="-342900" algn="l">
              <a:lnSpc>
                <a:spcPct val="150000"/>
              </a:lnSpc>
              <a:spcBef>
                <a:spcPts val="1600"/>
              </a:spcBef>
              <a:spcAft>
                <a:spcPts val="0"/>
              </a:spcAft>
              <a:buSzPts val="1800"/>
              <a:buChar char=" "/>
              <a:defRPr/>
            </a:lvl2pPr>
            <a:lvl3pPr marL="1371600" lvl="2" indent="-342900" algn="l">
              <a:lnSpc>
                <a:spcPct val="150000"/>
              </a:lnSpc>
              <a:spcBef>
                <a:spcPts val="1200"/>
              </a:spcBef>
              <a:spcAft>
                <a:spcPts val="0"/>
              </a:spcAft>
              <a:buSzPts val="1800"/>
              <a:buAutoNum type="romanLcPeriod"/>
              <a:defRPr/>
            </a:lvl3pPr>
            <a:lvl4pPr marL="1828800" lvl="3" indent="-342900" algn="l">
              <a:lnSpc>
                <a:spcPct val="100000"/>
              </a:lnSpc>
              <a:spcBef>
                <a:spcPts val="1000"/>
              </a:spcBef>
              <a:spcAft>
                <a:spcPts val="0"/>
              </a:spcAft>
              <a:buSzPts val="1800"/>
              <a:buChar char=" "/>
              <a:defRPr/>
            </a:lvl4pPr>
            <a:lvl5pPr marL="2286000" lvl="4" indent="-342900" algn="l">
              <a:lnSpc>
                <a:spcPct val="100000"/>
              </a:lnSpc>
              <a:spcBef>
                <a:spcPts val="800"/>
              </a:spcBef>
              <a:spcAft>
                <a:spcPts val="0"/>
              </a:spcAft>
              <a:buSzPts val="1800"/>
              <a:buChar char=" "/>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237" name="Google Shape;237;p48"/>
          <p:cNvSpPr txBox="1">
            <a:spLocks noGrp="1"/>
          </p:cNvSpPr>
          <p:nvPr>
            <p:ph type="body" idx="2"/>
          </p:nvPr>
        </p:nvSpPr>
        <p:spPr>
          <a:xfrm>
            <a:off x="735204" y="2377440"/>
            <a:ext cx="8145272" cy="7178040"/>
          </a:xfrm>
          <a:prstGeom prst="rect">
            <a:avLst/>
          </a:prstGeom>
          <a:noFill/>
          <a:ln>
            <a:noFill/>
          </a:ln>
        </p:spPr>
        <p:txBody>
          <a:bodyPr spcFirstLastPara="1" wrap="square" lIns="0" tIns="0" rIns="0" bIns="0" anchor="t" anchorCtr="0">
            <a:normAutofit/>
          </a:bodyPr>
          <a:lstStyle>
            <a:lvl1pPr marL="457200" lvl="0" indent="-342900" algn="l">
              <a:lnSpc>
                <a:spcPct val="150000"/>
              </a:lnSpc>
              <a:spcBef>
                <a:spcPts val="4000"/>
              </a:spcBef>
              <a:spcAft>
                <a:spcPts val="0"/>
              </a:spcAft>
              <a:buSzPts val="1800"/>
              <a:buChar char=" "/>
              <a:defRPr/>
            </a:lvl1pPr>
            <a:lvl2pPr marL="914400" lvl="1" indent="-342900" algn="l">
              <a:lnSpc>
                <a:spcPct val="150000"/>
              </a:lnSpc>
              <a:spcBef>
                <a:spcPts val="1600"/>
              </a:spcBef>
              <a:spcAft>
                <a:spcPts val="0"/>
              </a:spcAft>
              <a:buSzPts val="1800"/>
              <a:buChar char=" "/>
              <a:defRPr/>
            </a:lvl2pPr>
            <a:lvl3pPr marL="1371600" lvl="2" indent="-342900" algn="l">
              <a:lnSpc>
                <a:spcPct val="150000"/>
              </a:lnSpc>
              <a:spcBef>
                <a:spcPts val="1200"/>
              </a:spcBef>
              <a:spcAft>
                <a:spcPts val="0"/>
              </a:spcAft>
              <a:buSzPts val="1800"/>
              <a:buAutoNum type="romanLcPeriod"/>
              <a:defRPr/>
            </a:lvl3pPr>
            <a:lvl4pPr marL="1828800" lvl="3" indent="-342900" algn="l">
              <a:lnSpc>
                <a:spcPct val="100000"/>
              </a:lnSpc>
              <a:spcBef>
                <a:spcPts val="1000"/>
              </a:spcBef>
              <a:spcAft>
                <a:spcPts val="0"/>
              </a:spcAft>
              <a:buSzPts val="1800"/>
              <a:buChar char=" "/>
              <a:defRPr/>
            </a:lvl4pPr>
            <a:lvl5pPr marL="2286000" lvl="4" indent="-342900" algn="l">
              <a:lnSpc>
                <a:spcPct val="100000"/>
              </a:lnSpc>
              <a:spcBef>
                <a:spcPts val="800"/>
              </a:spcBef>
              <a:spcAft>
                <a:spcPts val="0"/>
              </a:spcAft>
              <a:buSzPts val="1800"/>
              <a:buChar char=" "/>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238" name="Google Shape;238;p48"/>
          <p:cNvSpPr txBox="1">
            <a:spLocks noGrp="1"/>
          </p:cNvSpPr>
          <p:nvPr>
            <p:ph type="ftr" idx="11"/>
          </p:nvPr>
        </p:nvSpPr>
        <p:spPr>
          <a:xfrm>
            <a:off x="733427" y="9715500"/>
            <a:ext cx="8143874" cy="304800"/>
          </a:xfrm>
          <a:prstGeom prst="rect">
            <a:avLst/>
          </a:prstGeom>
          <a:noFill/>
          <a:ln>
            <a:noFill/>
          </a:ln>
        </p:spPr>
        <p:txBody>
          <a:bodyPr spcFirstLastPara="1" wrap="square" lIns="0" tIns="0" rIns="0" bIns="0" anchor="b"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9" name="Google Shape;239;p48"/>
          <p:cNvSpPr>
            <a:spLocks noGrp="1"/>
          </p:cNvSpPr>
          <p:nvPr>
            <p:ph type="pic" idx="3"/>
          </p:nvPr>
        </p:nvSpPr>
        <p:spPr>
          <a:xfrm>
            <a:off x="9407526" y="0"/>
            <a:ext cx="8877300" cy="10287000"/>
          </a:xfrm>
          <a:prstGeom prst="rect">
            <a:avLst/>
          </a:prstGeom>
          <a:solidFill>
            <a:schemeClr val="lt2"/>
          </a:solidFill>
          <a:ln>
            <a:noFill/>
          </a:ln>
        </p:spPr>
      </p:sp>
      <p:sp>
        <p:nvSpPr>
          <p:cNvPr id="240" name="Google Shape;240;p48"/>
          <p:cNvSpPr txBox="1">
            <a:spLocks noGrp="1"/>
          </p:cNvSpPr>
          <p:nvPr>
            <p:ph type="body" idx="4"/>
          </p:nvPr>
        </p:nvSpPr>
        <p:spPr>
          <a:xfrm>
            <a:off x="9774240" y="9835635"/>
            <a:ext cx="8142288" cy="184666"/>
          </a:xfrm>
          <a:prstGeom prst="rect">
            <a:avLst/>
          </a:prstGeom>
          <a:noFill/>
          <a:ln>
            <a:noFill/>
          </a:ln>
        </p:spPr>
        <p:txBody>
          <a:bodyPr spcFirstLastPara="1" wrap="square" lIns="0" tIns="0" rIns="0" bIns="0" anchor="b" anchorCtr="0">
            <a:spAutoFit/>
          </a:bodyPr>
          <a:lstStyle>
            <a:lvl1pPr marL="457200" lvl="0" indent="-228600" algn="l">
              <a:lnSpc>
                <a:spcPct val="150000"/>
              </a:lnSpc>
              <a:spcBef>
                <a:spcPts val="4000"/>
              </a:spcBef>
              <a:spcAft>
                <a:spcPts val="0"/>
              </a:spcAft>
              <a:buSzPts val="1200"/>
              <a:buNone/>
              <a:defRPr sz="1200">
                <a:solidFill>
                  <a:schemeClr val="lt1"/>
                </a:solidFill>
              </a:defRPr>
            </a:lvl1pPr>
            <a:lvl2pPr marL="914400" lvl="1" indent="-342900" algn="l">
              <a:lnSpc>
                <a:spcPct val="150000"/>
              </a:lnSpc>
              <a:spcBef>
                <a:spcPts val="1600"/>
              </a:spcBef>
              <a:spcAft>
                <a:spcPts val="0"/>
              </a:spcAft>
              <a:buSzPts val="1800"/>
              <a:buChar char=" "/>
              <a:defRPr/>
            </a:lvl2pPr>
            <a:lvl3pPr marL="1371600" lvl="2" indent="-342900" algn="l">
              <a:lnSpc>
                <a:spcPct val="150000"/>
              </a:lnSpc>
              <a:spcBef>
                <a:spcPts val="1200"/>
              </a:spcBef>
              <a:spcAft>
                <a:spcPts val="0"/>
              </a:spcAft>
              <a:buSzPts val="1800"/>
              <a:buAutoNum type="romanLcPeriod"/>
              <a:defRPr/>
            </a:lvl3pPr>
            <a:lvl4pPr marL="1828800" lvl="3" indent="-342900" algn="l">
              <a:lnSpc>
                <a:spcPct val="100000"/>
              </a:lnSpc>
              <a:spcBef>
                <a:spcPts val="1000"/>
              </a:spcBef>
              <a:spcAft>
                <a:spcPts val="0"/>
              </a:spcAft>
              <a:buSzPts val="1800"/>
              <a:buChar char=" "/>
              <a:defRPr/>
            </a:lvl4pPr>
            <a:lvl5pPr marL="2286000" lvl="4" indent="-368300" algn="l">
              <a:lnSpc>
                <a:spcPct val="100000"/>
              </a:lnSpc>
              <a:spcBef>
                <a:spcPts val="800"/>
              </a:spcBef>
              <a:spcAft>
                <a:spcPts val="0"/>
              </a:spcAft>
              <a:buSzPts val="2200"/>
              <a:buChar char=" "/>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Image Left">
  <p:cSld name="Image Left">
    <p:spTree>
      <p:nvGrpSpPr>
        <p:cNvPr id="1" name="Shape 241"/>
        <p:cNvGrpSpPr/>
        <p:nvPr/>
      </p:nvGrpSpPr>
      <p:grpSpPr>
        <a:xfrm>
          <a:off x="0" y="0"/>
          <a:ext cx="0" cy="0"/>
          <a:chOff x="0" y="0"/>
          <a:chExt cx="0" cy="0"/>
        </a:xfrm>
      </p:grpSpPr>
      <p:sp>
        <p:nvSpPr>
          <p:cNvPr id="242" name="Google Shape;242;p49"/>
          <p:cNvSpPr txBox="1">
            <a:spLocks noGrp="1"/>
          </p:cNvSpPr>
          <p:nvPr>
            <p:ph type="title"/>
          </p:nvPr>
        </p:nvSpPr>
        <p:spPr>
          <a:xfrm>
            <a:off x="6526402" y="731521"/>
            <a:ext cx="11026396" cy="797142"/>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chemeClr val="dk1"/>
              </a:buClr>
              <a:buSzPts val="5600"/>
              <a:buFont typeface="Arial"/>
              <a:buNone/>
              <a:defRPr b="1" i="0">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43" name="Google Shape;243;p49"/>
          <p:cNvSpPr txBox="1">
            <a:spLocks noGrp="1"/>
          </p:cNvSpPr>
          <p:nvPr>
            <p:ph type="body" idx="1"/>
          </p:nvPr>
        </p:nvSpPr>
        <p:spPr>
          <a:xfrm>
            <a:off x="6526402" y="1558927"/>
            <a:ext cx="11026396" cy="492442"/>
          </a:xfrm>
          <a:prstGeom prst="rect">
            <a:avLst/>
          </a:prstGeom>
          <a:noFill/>
          <a:ln>
            <a:noFill/>
          </a:ln>
        </p:spPr>
        <p:txBody>
          <a:bodyPr spcFirstLastPara="1" wrap="square" lIns="0" tIns="0" rIns="0" bIns="0" anchor="t" anchorCtr="0">
            <a:spAutoFit/>
          </a:bodyPr>
          <a:lstStyle>
            <a:lvl1pPr marL="457200" lvl="0" indent="-228600" algn="l">
              <a:lnSpc>
                <a:spcPct val="150000"/>
              </a:lnSpc>
              <a:spcBef>
                <a:spcPts val="4000"/>
              </a:spcBef>
              <a:spcAft>
                <a:spcPts val="0"/>
              </a:spcAft>
              <a:buSzPts val="3200"/>
              <a:buNone/>
              <a:defRPr sz="3200" b="1"/>
            </a:lvl1pPr>
            <a:lvl2pPr marL="914400" lvl="1" indent="-342900" algn="l">
              <a:lnSpc>
                <a:spcPct val="150000"/>
              </a:lnSpc>
              <a:spcBef>
                <a:spcPts val="1600"/>
              </a:spcBef>
              <a:spcAft>
                <a:spcPts val="0"/>
              </a:spcAft>
              <a:buSzPts val="1800"/>
              <a:buChar char=" "/>
              <a:defRPr/>
            </a:lvl2pPr>
            <a:lvl3pPr marL="1371600" lvl="2" indent="-342900" algn="l">
              <a:lnSpc>
                <a:spcPct val="150000"/>
              </a:lnSpc>
              <a:spcBef>
                <a:spcPts val="1200"/>
              </a:spcBef>
              <a:spcAft>
                <a:spcPts val="0"/>
              </a:spcAft>
              <a:buSzPts val="1800"/>
              <a:buAutoNum type="romanLcPeriod"/>
              <a:defRPr/>
            </a:lvl3pPr>
            <a:lvl4pPr marL="1828800" lvl="3" indent="-342900" algn="l">
              <a:lnSpc>
                <a:spcPct val="100000"/>
              </a:lnSpc>
              <a:spcBef>
                <a:spcPts val="1000"/>
              </a:spcBef>
              <a:spcAft>
                <a:spcPts val="0"/>
              </a:spcAft>
              <a:buSzPts val="1800"/>
              <a:buChar char=" "/>
              <a:defRPr/>
            </a:lvl4pPr>
            <a:lvl5pPr marL="2286000" lvl="4" indent="-342900" algn="l">
              <a:lnSpc>
                <a:spcPct val="100000"/>
              </a:lnSpc>
              <a:spcBef>
                <a:spcPts val="800"/>
              </a:spcBef>
              <a:spcAft>
                <a:spcPts val="0"/>
              </a:spcAft>
              <a:buSzPts val="1800"/>
              <a:buChar char=" "/>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244" name="Google Shape;244;p49"/>
          <p:cNvSpPr txBox="1">
            <a:spLocks noGrp="1"/>
          </p:cNvSpPr>
          <p:nvPr>
            <p:ph type="body" idx="2"/>
          </p:nvPr>
        </p:nvSpPr>
        <p:spPr>
          <a:xfrm>
            <a:off x="6526402" y="2377440"/>
            <a:ext cx="11026396" cy="7178040"/>
          </a:xfrm>
          <a:prstGeom prst="rect">
            <a:avLst/>
          </a:prstGeom>
          <a:noFill/>
          <a:ln>
            <a:noFill/>
          </a:ln>
        </p:spPr>
        <p:txBody>
          <a:bodyPr spcFirstLastPara="1" wrap="square" lIns="0" tIns="0" rIns="0" bIns="0" anchor="t" anchorCtr="0">
            <a:normAutofit/>
          </a:bodyPr>
          <a:lstStyle>
            <a:lvl1pPr marL="457200" lvl="0" indent="-342900" algn="l">
              <a:lnSpc>
                <a:spcPct val="150000"/>
              </a:lnSpc>
              <a:spcBef>
                <a:spcPts val="4000"/>
              </a:spcBef>
              <a:spcAft>
                <a:spcPts val="0"/>
              </a:spcAft>
              <a:buSzPts val="1800"/>
              <a:buChar char=" "/>
              <a:defRPr/>
            </a:lvl1pPr>
            <a:lvl2pPr marL="914400" lvl="1" indent="-342900" algn="l">
              <a:lnSpc>
                <a:spcPct val="150000"/>
              </a:lnSpc>
              <a:spcBef>
                <a:spcPts val="1600"/>
              </a:spcBef>
              <a:spcAft>
                <a:spcPts val="0"/>
              </a:spcAft>
              <a:buSzPts val="1800"/>
              <a:buChar char=" "/>
              <a:defRPr/>
            </a:lvl2pPr>
            <a:lvl3pPr marL="1371600" lvl="2" indent="-342900" algn="l">
              <a:lnSpc>
                <a:spcPct val="150000"/>
              </a:lnSpc>
              <a:spcBef>
                <a:spcPts val="1200"/>
              </a:spcBef>
              <a:spcAft>
                <a:spcPts val="0"/>
              </a:spcAft>
              <a:buSzPts val="1800"/>
              <a:buAutoNum type="romanLcPeriod"/>
              <a:defRPr/>
            </a:lvl3pPr>
            <a:lvl4pPr marL="1828800" lvl="3" indent="-342900" algn="l">
              <a:lnSpc>
                <a:spcPct val="100000"/>
              </a:lnSpc>
              <a:spcBef>
                <a:spcPts val="1000"/>
              </a:spcBef>
              <a:spcAft>
                <a:spcPts val="0"/>
              </a:spcAft>
              <a:buSzPts val="1800"/>
              <a:buChar char=" "/>
              <a:defRPr/>
            </a:lvl4pPr>
            <a:lvl5pPr marL="2286000" lvl="4" indent="-342900" algn="l">
              <a:lnSpc>
                <a:spcPct val="100000"/>
              </a:lnSpc>
              <a:spcBef>
                <a:spcPts val="800"/>
              </a:spcBef>
              <a:spcAft>
                <a:spcPts val="0"/>
              </a:spcAft>
              <a:buSzPts val="1800"/>
              <a:buChar char=" "/>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245" name="Google Shape;245;p49"/>
          <p:cNvSpPr txBox="1">
            <a:spLocks noGrp="1"/>
          </p:cNvSpPr>
          <p:nvPr>
            <p:ph type="ftr" idx="11"/>
          </p:nvPr>
        </p:nvSpPr>
        <p:spPr>
          <a:xfrm>
            <a:off x="12687301" y="9715500"/>
            <a:ext cx="5229226" cy="304800"/>
          </a:xfrm>
          <a:prstGeom prst="rect">
            <a:avLst/>
          </a:prstGeom>
          <a:noFill/>
          <a:ln>
            <a:noFill/>
          </a:ln>
        </p:spPr>
        <p:txBody>
          <a:bodyPr spcFirstLastPara="1" wrap="square" lIns="0" tIns="0" rIns="0" bIns="0" anchor="b"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6" name="Google Shape;246;p49"/>
          <p:cNvSpPr>
            <a:spLocks noGrp="1"/>
          </p:cNvSpPr>
          <p:nvPr>
            <p:ph type="pic" idx="3"/>
          </p:nvPr>
        </p:nvSpPr>
        <p:spPr>
          <a:xfrm>
            <a:off x="1" y="0"/>
            <a:ext cx="5972174" cy="10287000"/>
          </a:xfrm>
          <a:prstGeom prst="rect">
            <a:avLst/>
          </a:prstGeom>
          <a:solidFill>
            <a:schemeClr val="lt2"/>
          </a:solidFill>
          <a:ln>
            <a:noFill/>
          </a:ln>
        </p:spPr>
      </p:sp>
      <p:sp>
        <p:nvSpPr>
          <p:cNvPr id="247" name="Google Shape;247;p49"/>
          <p:cNvSpPr txBox="1">
            <a:spLocks noGrp="1"/>
          </p:cNvSpPr>
          <p:nvPr>
            <p:ph type="body" idx="4"/>
          </p:nvPr>
        </p:nvSpPr>
        <p:spPr>
          <a:xfrm>
            <a:off x="366714" y="9835635"/>
            <a:ext cx="5227636" cy="184666"/>
          </a:xfrm>
          <a:prstGeom prst="rect">
            <a:avLst/>
          </a:prstGeom>
          <a:noFill/>
          <a:ln>
            <a:noFill/>
          </a:ln>
        </p:spPr>
        <p:txBody>
          <a:bodyPr spcFirstLastPara="1" wrap="square" lIns="0" tIns="0" rIns="0" bIns="0" anchor="b" anchorCtr="0">
            <a:spAutoFit/>
          </a:bodyPr>
          <a:lstStyle>
            <a:lvl1pPr marL="457200" lvl="0" indent="-228600" algn="l">
              <a:lnSpc>
                <a:spcPct val="150000"/>
              </a:lnSpc>
              <a:spcBef>
                <a:spcPts val="4000"/>
              </a:spcBef>
              <a:spcAft>
                <a:spcPts val="0"/>
              </a:spcAft>
              <a:buSzPts val="1200"/>
              <a:buNone/>
              <a:defRPr sz="1200">
                <a:solidFill>
                  <a:schemeClr val="lt1"/>
                </a:solidFill>
              </a:defRPr>
            </a:lvl1pPr>
            <a:lvl2pPr marL="914400" lvl="1" indent="-342900" algn="l">
              <a:lnSpc>
                <a:spcPct val="150000"/>
              </a:lnSpc>
              <a:spcBef>
                <a:spcPts val="1600"/>
              </a:spcBef>
              <a:spcAft>
                <a:spcPts val="0"/>
              </a:spcAft>
              <a:buSzPts val="1800"/>
              <a:buChar char=" "/>
              <a:defRPr/>
            </a:lvl2pPr>
            <a:lvl3pPr marL="1371600" lvl="2" indent="-342900" algn="l">
              <a:lnSpc>
                <a:spcPct val="150000"/>
              </a:lnSpc>
              <a:spcBef>
                <a:spcPts val="1200"/>
              </a:spcBef>
              <a:spcAft>
                <a:spcPts val="0"/>
              </a:spcAft>
              <a:buSzPts val="1800"/>
              <a:buAutoNum type="romanLcPeriod"/>
              <a:defRPr/>
            </a:lvl3pPr>
            <a:lvl4pPr marL="1828800" lvl="3" indent="-342900" algn="l">
              <a:lnSpc>
                <a:spcPct val="100000"/>
              </a:lnSpc>
              <a:spcBef>
                <a:spcPts val="1000"/>
              </a:spcBef>
              <a:spcAft>
                <a:spcPts val="0"/>
              </a:spcAft>
              <a:buSzPts val="1800"/>
              <a:buChar char=" "/>
              <a:defRPr/>
            </a:lvl4pPr>
            <a:lvl5pPr marL="2286000" lvl="4" indent="-368300" algn="l">
              <a:lnSpc>
                <a:spcPct val="100000"/>
              </a:lnSpc>
              <a:spcBef>
                <a:spcPts val="800"/>
              </a:spcBef>
              <a:spcAft>
                <a:spcPts val="0"/>
              </a:spcAft>
              <a:buSzPts val="2200"/>
              <a:buChar char=" "/>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Half Image Left">
  <p:cSld name="Half Image Left">
    <p:spTree>
      <p:nvGrpSpPr>
        <p:cNvPr id="1" name="Shape 248"/>
        <p:cNvGrpSpPr/>
        <p:nvPr/>
      </p:nvGrpSpPr>
      <p:grpSpPr>
        <a:xfrm>
          <a:off x="0" y="0"/>
          <a:ext cx="0" cy="0"/>
          <a:chOff x="0" y="0"/>
          <a:chExt cx="0" cy="0"/>
        </a:xfrm>
      </p:grpSpPr>
      <p:sp>
        <p:nvSpPr>
          <p:cNvPr id="249" name="Google Shape;249;p50"/>
          <p:cNvSpPr txBox="1">
            <a:spLocks noGrp="1"/>
          </p:cNvSpPr>
          <p:nvPr>
            <p:ph type="title"/>
          </p:nvPr>
        </p:nvSpPr>
        <p:spPr>
          <a:xfrm>
            <a:off x="9407526" y="731521"/>
            <a:ext cx="8145272" cy="797142"/>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chemeClr val="dk1"/>
              </a:buClr>
              <a:buSzPts val="5600"/>
              <a:buFont typeface="Arial"/>
              <a:buNone/>
              <a:defRPr b="1" i="0">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0" name="Google Shape;250;p50"/>
          <p:cNvSpPr txBox="1">
            <a:spLocks noGrp="1"/>
          </p:cNvSpPr>
          <p:nvPr>
            <p:ph type="body" idx="1"/>
          </p:nvPr>
        </p:nvSpPr>
        <p:spPr>
          <a:xfrm>
            <a:off x="9407526" y="1558927"/>
            <a:ext cx="8145272" cy="492442"/>
          </a:xfrm>
          <a:prstGeom prst="rect">
            <a:avLst/>
          </a:prstGeom>
          <a:noFill/>
          <a:ln>
            <a:noFill/>
          </a:ln>
        </p:spPr>
        <p:txBody>
          <a:bodyPr spcFirstLastPara="1" wrap="square" lIns="0" tIns="0" rIns="0" bIns="0" anchor="t" anchorCtr="0">
            <a:spAutoFit/>
          </a:bodyPr>
          <a:lstStyle>
            <a:lvl1pPr marL="457200" lvl="0" indent="-228600" algn="l">
              <a:lnSpc>
                <a:spcPct val="150000"/>
              </a:lnSpc>
              <a:spcBef>
                <a:spcPts val="4000"/>
              </a:spcBef>
              <a:spcAft>
                <a:spcPts val="0"/>
              </a:spcAft>
              <a:buSzPts val="3200"/>
              <a:buNone/>
              <a:defRPr sz="3200" b="1"/>
            </a:lvl1pPr>
            <a:lvl2pPr marL="914400" lvl="1" indent="-342900" algn="l">
              <a:lnSpc>
                <a:spcPct val="150000"/>
              </a:lnSpc>
              <a:spcBef>
                <a:spcPts val="1600"/>
              </a:spcBef>
              <a:spcAft>
                <a:spcPts val="0"/>
              </a:spcAft>
              <a:buSzPts val="1800"/>
              <a:buChar char=" "/>
              <a:defRPr/>
            </a:lvl2pPr>
            <a:lvl3pPr marL="1371600" lvl="2" indent="-342900" algn="l">
              <a:lnSpc>
                <a:spcPct val="150000"/>
              </a:lnSpc>
              <a:spcBef>
                <a:spcPts val="1200"/>
              </a:spcBef>
              <a:spcAft>
                <a:spcPts val="0"/>
              </a:spcAft>
              <a:buSzPts val="1800"/>
              <a:buAutoNum type="romanLcPeriod"/>
              <a:defRPr/>
            </a:lvl3pPr>
            <a:lvl4pPr marL="1828800" lvl="3" indent="-342900" algn="l">
              <a:lnSpc>
                <a:spcPct val="100000"/>
              </a:lnSpc>
              <a:spcBef>
                <a:spcPts val="1000"/>
              </a:spcBef>
              <a:spcAft>
                <a:spcPts val="0"/>
              </a:spcAft>
              <a:buSzPts val="1800"/>
              <a:buChar char=" "/>
              <a:defRPr/>
            </a:lvl4pPr>
            <a:lvl5pPr marL="2286000" lvl="4" indent="-342900" algn="l">
              <a:lnSpc>
                <a:spcPct val="100000"/>
              </a:lnSpc>
              <a:spcBef>
                <a:spcPts val="800"/>
              </a:spcBef>
              <a:spcAft>
                <a:spcPts val="0"/>
              </a:spcAft>
              <a:buSzPts val="1800"/>
              <a:buChar char=" "/>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251" name="Google Shape;251;p50"/>
          <p:cNvSpPr txBox="1">
            <a:spLocks noGrp="1"/>
          </p:cNvSpPr>
          <p:nvPr>
            <p:ph type="body" idx="2"/>
          </p:nvPr>
        </p:nvSpPr>
        <p:spPr>
          <a:xfrm>
            <a:off x="9407526" y="2377440"/>
            <a:ext cx="8145272" cy="7178040"/>
          </a:xfrm>
          <a:prstGeom prst="rect">
            <a:avLst/>
          </a:prstGeom>
          <a:noFill/>
          <a:ln>
            <a:noFill/>
          </a:ln>
        </p:spPr>
        <p:txBody>
          <a:bodyPr spcFirstLastPara="1" wrap="square" lIns="0" tIns="0" rIns="0" bIns="0" anchor="t" anchorCtr="0">
            <a:normAutofit/>
          </a:bodyPr>
          <a:lstStyle>
            <a:lvl1pPr marL="457200" lvl="0" indent="-342900" algn="l">
              <a:lnSpc>
                <a:spcPct val="150000"/>
              </a:lnSpc>
              <a:spcBef>
                <a:spcPts val="4000"/>
              </a:spcBef>
              <a:spcAft>
                <a:spcPts val="0"/>
              </a:spcAft>
              <a:buSzPts val="1800"/>
              <a:buChar char=" "/>
              <a:defRPr/>
            </a:lvl1pPr>
            <a:lvl2pPr marL="914400" lvl="1" indent="-342900" algn="l">
              <a:lnSpc>
                <a:spcPct val="150000"/>
              </a:lnSpc>
              <a:spcBef>
                <a:spcPts val="1600"/>
              </a:spcBef>
              <a:spcAft>
                <a:spcPts val="0"/>
              </a:spcAft>
              <a:buSzPts val="1800"/>
              <a:buChar char=" "/>
              <a:defRPr/>
            </a:lvl2pPr>
            <a:lvl3pPr marL="1371600" lvl="2" indent="-342900" algn="l">
              <a:lnSpc>
                <a:spcPct val="150000"/>
              </a:lnSpc>
              <a:spcBef>
                <a:spcPts val="1200"/>
              </a:spcBef>
              <a:spcAft>
                <a:spcPts val="0"/>
              </a:spcAft>
              <a:buSzPts val="1800"/>
              <a:buAutoNum type="romanLcPeriod"/>
              <a:defRPr/>
            </a:lvl3pPr>
            <a:lvl4pPr marL="1828800" lvl="3" indent="-342900" algn="l">
              <a:lnSpc>
                <a:spcPct val="100000"/>
              </a:lnSpc>
              <a:spcBef>
                <a:spcPts val="1000"/>
              </a:spcBef>
              <a:spcAft>
                <a:spcPts val="0"/>
              </a:spcAft>
              <a:buSzPts val="1800"/>
              <a:buChar char=" "/>
              <a:defRPr/>
            </a:lvl4pPr>
            <a:lvl5pPr marL="2286000" lvl="4" indent="-342900" algn="l">
              <a:lnSpc>
                <a:spcPct val="100000"/>
              </a:lnSpc>
              <a:spcBef>
                <a:spcPts val="800"/>
              </a:spcBef>
              <a:spcAft>
                <a:spcPts val="0"/>
              </a:spcAft>
              <a:buSzPts val="1800"/>
              <a:buChar char=" "/>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252" name="Google Shape;252;p50"/>
          <p:cNvSpPr txBox="1">
            <a:spLocks noGrp="1"/>
          </p:cNvSpPr>
          <p:nvPr>
            <p:ph type="ftr" idx="11"/>
          </p:nvPr>
        </p:nvSpPr>
        <p:spPr>
          <a:xfrm>
            <a:off x="12687301" y="9715500"/>
            <a:ext cx="5229226" cy="304800"/>
          </a:xfrm>
          <a:prstGeom prst="rect">
            <a:avLst/>
          </a:prstGeom>
          <a:noFill/>
          <a:ln>
            <a:noFill/>
          </a:ln>
        </p:spPr>
        <p:txBody>
          <a:bodyPr spcFirstLastPara="1" wrap="square" lIns="0" tIns="0" rIns="0" bIns="0" anchor="b"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3" name="Google Shape;253;p50"/>
          <p:cNvSpPr>
            <a:spLocks noGrp="1"/>
          </p:cNvSpPr>
          <p:nvPr>
            <p:ph type="pic" idx="3"/>
          </p:nvPr>
        </p:nvSpPr>
        <p:spPr>
          <a:xfrm>
            <a:off x="0" y="0"/>
            <a:ext cx="8877300" cy="10287000"/>
          </a:xfrm>
          <a:prstGeom prst="rect">
            <a:avLst/>
          </a:prstGeom>
          <a:solidFill>
            <a:schemeClr val="lt2"/>
          </a:solidFill>
          <a:ln>
            <a:noFill/>
          </a:ln>
        </p:spPr>
      </p:sp>
      <p:sp>
        <p:nvSpPr>
          <p:cNvPr id="254" name="Google Shape;254;p50"/>
          <p:cNvSpPr txBox="1">
            <a:spLocks noGrp="1"/>
          </p:cNvSpPr>
          <p:nvPr>
            <p:ph type="body" idx="4"/>
          </p:nvPr>
        </p:nvSpPr>
        <p:spPr>
          <a:xfrm>
            <a:off x="366714" y="9835635"/>
            <a:ext cx="8142288" cy="184666"/>
          </a:xfrm>
          <a:prstGeom prst="rect">
            <a:avLst/>
          </a:prstGeom>
          <a:noFill/>
          <a:ln>
            <a:noFill/>
          </a:ln>
        </p:spPr>
        <p:txBody>
          <a:bodyPr spcFirstLastPara="1" wrap="square" lIns="0" tIns="0" rIns="0" bIns="0" anchor="b" anchorCtr="0">
            <a:spAutoFit/>
          </a:bodyPr>
          <a:lstStyle>
            <a:lvl1pPr marL="457200" lvl="0" indent="-228600" algn="l">
              <a:lnSpc>
                <a:spcPct val="150000"/>
              </a:lnSpc>
              <a:spcBef>
                <a:spcPts val="4000"/>
              </a:spcBef>
              <a:spcAft>
                <a:spcPts val="0"/>
              </a:spcAft>
              <a:buSzPts val="1200"/>
              <a:buNone/>
              <a:defRPr sz="1200">
                <a:solidFill>
                  <a:schemeClr val="lt1"/>
                </a:solidFill>
              </a:defRPr>
            </a:lvl1pPr>
            <a:lvl2pPr marL="914400" lvl="1" indent="-342900" algn="l">
              <a:lnSpc>
                <a:spcPct val="150000"/>
              </a:lnSpc>
              <a:spcBef>
                <a:spcPts val="1600"/>
              </a:spcBef>
              <a:spcAft>
                <a:spcPts val="0"/>
              </a:spcAft>
              <a:buSzPts val="1800"/>
              <a:buChar char=" "/>
              <a:defRPr/>
            </a:lvl2pPr>
            <a:lvl3pPr marL="1371600" lvl="2" indent="-342900" algn="l">
              <a:lnSpc>
                <a:spcPct val="150000"/>
              </a:lnSpc>
              <a:spcBef>
                <a:spcPts val="1200"/>
              </a:spcBef>
              <a:spcAft>
                <a:spcPts val="0"/>
              </a:spcAft>
              <a:buSzPts val="1800"/>
              <a:buAutoNum type="romanLcPeriod"/>
              <a:defRPr/>
            </a:lvl3pPr>
            <a:lvl4pPr marL="1828800" lvl="3" indent="-342900" algn="l">
              <a:lnSpc>
                <a:spcPct val="100000"/>
              </a:lnSpc>
              <a:spcBef>
                <a:spcPts val="1000"/>
              </a:spcBef>
              <a:spcAft>
                <a:spcPts val="0"/>
              </a:spcAft>
              <a:buSzPts val="1800"/>
              <a:buChar char=" "/>
              <a:defRPr/>
            </a:lvl4pPr>
            <a:lvl5pPr marL="2286000" lvl="4" indent="-368300" algn="l">
              <a:lnSpc>
                <a:spcPct val="100000"/>
              </a:lnSpc>
              <a:spcBef>
                <a:spcPts val="800"/>
              </a:spcBef>
              <a:spcAft>
                <a:spcPts val="0"/>
              </a:spcAft>
              <a:buSzPts val="2200"/>
              <a:buChar char=" "/>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B/W Half">
  <p:cSld name="B/W Half">
    <p:spTree>
      <p:nvGrpSpPr>
        <p:cNvPr id="1" name="Shape 255"/>
        <p:cNvGrpSpPr/>
        <p:nvPr/>
      </p:nvGrpSpPr>
      <p:grpSpPr>
        <a:xfrm>
          <a:off x="0" y="0"/>
          <a:ext cx="0" cy="0"/>
          <a:chOff x="0" y="0"/>
          <a:chExt cx="0" cy="0"/>
        </a:xfrm>
      </p:grpSpPr>
      <p:sp>
        <p:nvSpPr>
          <p:cNvPr id="256" name="Google Shape;256;p51"/>
          <p:cNvSpPr/>
          <p:nvPr/>
        </p:nvSpPr>
        <p:spPr>
          <a:xfrm>
            <a:off x="9144000" y="0"/>
            <a:ext cx="9144000" cy="10287000"/>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3200">
              <a:solidFill>
                <a:schemeClr val="lt1"/>
              </a:solidFill>
              <a:latin typeface="Arial"/>
              <a:ea typeface="Arial"/>
              <a:cs typeface="Arial"/>
              <a:sym typeface="Arial"/>
            </a:endParaRPr>
          </a:p>
        </p:txBody>
      </p:sp>
      <p:sp>
        <p:nvSpPr>
          <p:cNvPr id="257" name="Google Shape;257;p51"/>
          <p:cNvSpPr txBox="1">
            <a:spLocks noGrp="1"/>
          </p:cNvSpPr>
          <p:nvPr>
            <p:ph type="title"/>
          </p:nvPr>
        </p:nvSpPr>
        <p:spPr>
          <a:xfrm>
            <a:off x="736980" y="731521"/>
            <a:ext cx="7670420" cy="1218795"/>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chemeClr val="dk1"/>
              </a:buClr>
              <a:buSzPts val="4400"/>
              <a:buFont typeface="Arial"/>
              <a:buNone/>
              <a:defRPr sz="4400" b="1" i="0">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8" name="Google Shape;258;p51"/>
          <p:cNvSpPr txBox="1">
            <a:spLocks noGrp="1"/>
          </p:cNvSpPr>
          <p:nvPr>
            <p:ph type="body" idx="1"/>
          </p:nvPr>
        </p:nvSpPr>
        <p:spPr>
          <a:xfrm>
            <a:off x="736980" y="2377440"/>
            <a:ext cx="7670420" cy="7178040"/>
          </a:xfrm>
          <a:prstGeom prst="rect">
            <a:avLst/>
          </a:prstGeom>
          <a:noFill/>
          <a:ln>
            <a:noFill/>
          </a:ln>
        </p:spPr>
        <p:txBody>
          <a:bodyPr spcFirstLastPara="1" wrap="square" lIns="0" tIns="0" rIns="0" bIns="0" anchor="t" anchorCtr="0">
            <a:normAutofit/>
          </a:bodyPr>
          <a:lstStyle>
            <a:lvl1pPr marL="457200" lvl="0" indent="-342900" algn="l">
              <a:lnSpc>
                <a:spcPct val="150000"/>
              </a:lnSpc>
              <a:spcBef>
                <a:spcPts val="4000"/>
              </a:spcBef>
              <a:spcAft>
                <a:spcPts val="0"/>
              </a:spcAft>
              <a:buSzPts val="1800"/>
              <a:buChar char=" "/>
              <a:defRPr/>
            </a:lvl1pPr>
            <a:lvl2pPr marL="914400" lvl="1" indent="-342900" algn="l">
              <a:lnSpc>
                <a:spcPct val="150000"/>
              </a:lnSpc>
              <a:spcBef>
                <a:spcPts val="1600"/>
              </a:spcBef>
              <a:spcAft>
                <a:spcPts val="0"/>
              </a:spcAft>
              <a:buSzPts val="1800"/>
              <a:buChar char=" "/>
              <a:defRPr/>
            </a:lvl2pPr>
            <a:lvl3pPr marL="1371600" lvl="2" indent="-342900" algn="l">
              <a:lnSpc>
                <a:spcPct val="150000"/>
              </a:lnSpc>
              <a:spcBef>
                <a:spcPts val="1200"/>
              </a:spcBef>
              <a:spcAft>
                <a:spcPts val="0"/>
              </a:spcAft>
              <a:buSzPts val="1800"/>
              <a:buAutoNum type="romanLcPeriod"/>
              <a:defRPr/>
            </a:lvl3pPr>
            <a:lvl4pPr marL="1828800" lvl="3" indent="-342900" algn="l">
              <a:lnSpc>
                <a:spcPct val="100000"/>
              </a:lnSpc>
              <a:spcBef>
                <a:spcPts val="1000"/>
              </a:spcBef>
              <a:spcAft>
                <a:spcPts val="0"/>
              </a:spcAft>
              <a:buSzPts val="1800"/>
              <a:buChar char=" "/>
              <a:defRPr/>
            </a:lvl4pPr>
            <a:lvl5pPr marL="2286000" lvl="4" indent="-342900" algn="l">
              <a:lnSpc>
                <a:spcPct val="100000"/>
              </a:lnSpc>
              <a:spcBef>
                <a:spcPts val="800"/>
              </a:spcBef>
              <a:spcAft>
                <a:spcPts val="0"/>
              </a:spcAft>
              <a:buSzPts val="1800"/>
              <a:buChar char=" "/>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259" name="Google Shape;259;p51"/>
          <p:cNvSpPr txBox="1">
            <a:spLocks noGrp="1"/>
          </p:cNvSpPr>
          <p:nvPr>
            <p:ph type="body" idx="2"/>
          </p:nvPr>
        </p:nvSpPr>
        <p:spPr>
          <a:xfrm>
            <a:off x="9880600" y="731521"/>
            <a:ext cx="7670800" cy="609398"/>
          </a:xfrm>
          <a:prstGeom prst="rect">
            <a:avLst/>
          </a:prstGeom>
          <a:noFill/>
          <a:ln>
            <a:noFill/>
          </a:ln>
        </p:spPr>
        <p:txBody>
          <a:bodyPr spcFirstLastPara="1" wrap="square" lIns="0" tIns="0" rIns="0" bIns="0" anchor="t" anchorCtr="0">
            <a:spAutoFit/>
          </a:bodyPr>
          <a:lstStyle>
            <a:lvl1pPr marL="457200" lvl="0" indent="-228600" algn="l">
              <a:lnSpc>
                <a:spcPct val="150000"/>
              </a:lnSpc>
              <a:spcBef>
                <a:spcPts val="4000"/>
              </a:spcBef>
              <a:spcAft>
                <a:spcPts val="0"/>
              </a:spcAft>
              <a:buSzPts val="4400"/>
              <a:buNone/>
              <a:defRPr sz="4400" b="1" i="0">
                <a:solidFill>
                  <a:schemeClr val="lt1"/>
                </a:solidFill>
                <a:latin typeface="Arial"/>
                <a:ea typeface="Arial"/>
                <a:cs typeface="Arial"/>
                <a:sym typeface="Arial"/>
              </a:defRPr>
            </a:lvl1pPr>
            <a:lvl2pPr marL="914400" lvl="1" indent="-457200" algn="l">
              <a:lnSpc>
                <a:spcPct val="150000"/>
              </a:lnSpc>
              <a:spcBef>
                <a:spcPts val="1600"/>
              </a:spcBef>
              <a:spcAft>
                <a:spcPts val="0"/>
              </a:spcAft>
              <a:buSzPts val="3600"/>
              <a:buChar char=" "/>
              <a:defRPr sz="3600"/>
            </a:lvl2pPr>
            <a:lvl3pPr marL="1371600" lvl="2" indent="-457200" algn="l">
              <a:lnSpc>
                <a:spcPct val="150000"/>
              </a:lnSpc>
              <a:spcBef>
                <a:spcPts val="1200"/>
              </a:spcBef>
              <a:spcAft>
                <a:spcPts val="0"/>
              </a:spcAft>
              <a:buSzPts val="3600"/>
              <a:buAutoNum type="romanLcPeriod"/>
              <a:defRPr sz="3600"/>
            </a:lvl3pPr>
            <a:lvl4pPr marL="1828800" lvl="3" indent="-457200" algn="l">
              <a:lnSpc>
                <a:spcPct val="100000"/>
              </a:lnSpc>
              <a:spcBef>
                <a:spcPts val="1000"/>
              </a:spcBef>
              <a:spcAft>
                <a:spcPts val="0"/>
              </a:spcAft>
              <a:buSzPts val="3600"/>
              <a:buChar char=" "/>
              <a:defRPr sz="3600"/>
            </a:lvl4pPr>
            <a:lvl5pPr marL="2286000" lvl="4" indent="-457200" algn="l">
              <a:lnSpc>
                <a:spcPct val="100000"/>
              </a:lnSpc>
              <a:spcBef>
                <a:spcPts val="800"/>
              </a:spcBef>
              <a:spcAft>
                <a:spcPts val="0"/>
              </a:spcAft>
              <a:buSzPts val="3600"/>
              <a:buChar char=" "/>
              <a:defRPr sz="3600"/>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260" name="Google Shape;260;p51"/>
          <p:cNvSpPr txBox="1">
            <a:spLocks noGrp="1"/>
          </p:cNvSpPr>
          <p:nvPr>
            <p:ph type="body" idx="3"/>
          </p:nvPr>
        </p:nvSpPr>
        <p:spPr>
          <a:xfrm>
            <a:off x="9880604" y="2377440"/>
            <a:ext cx="7670796" cy="7178040"/>
          </a:xfrm>
          <a:prstGeom prst="rect">
            <a:avLst/>
          </a:prstGeom>
          <a:noFill/>
          <a:ln>
            <a:noFill/>
          </a:ln>
        </p:spPr>
        <p:txBody>
          <a:bodyPr spcFirstLastPara="1" wrap="square" lIns="0" tIns="0" rIns="0" bIns="0" anchor="t" anchorCtr="0">
            <a:normAutofit/>
          </a:bodyPr>
          <a:lstStyle>
            <a:lvl1pPr marL="457200" lvl="0" indent="-431800" algn="l">
              <a:lnSpc>
                <a:spcPct val="150000"/>
              </a:lnSpc>
              <a:spcBef>
                <a:spcPts val="4000"/>
              </a:spcBef>
              <a:spcAft>
                <a:spcPts val="0"/>
              </a:spcAft>
              <a:buClr>
                <a:schemeClr val="lt2"/>
              </a:buClr>
              <a:buSzPts val="3200"/>
              <a:buChar char=" "/>
              <a:defRPr>
                <a:solidFill>
                  <a:schemeClr val="lt1"/>
                </a:solidFill>
              </a:defRPr>
            </a:lvl1pPr>
            <a:lvl2pPr marL="914400" lvl="1" indent="-406400" algn="l">
              <a:lnSpc>
                <a:spcPct val="150000"/>
              </a:lnSpc>
              <a:spcBef>
                <a:spcPts val="1600"/>
              </a:spcBef>
              <a:spcAft>
                <a:spcPts val="0"/>
              </a:spcAft>
              <a:buClr>
                <a:schemeClr val="lt2"/>
              </a:buClr>
              <a:buSzPts val="2800"/>
              <a:buChar char=" "/>
              <a:defRPr>
                <a:solidFill>
                  <a:schemeClr val="lt1"/>
                </a:solidFill>
              </a:defRPr>
            </a:lvl2pPr>
            <a:lvl3pPr marL="1371600" lvl="2" indent="-381000" algn="l">
              <a:lnSpc>
                <a:spcPct val="150000"/>
              </a:lnSpc>
              <a:spcBef>
                <a:spcPts val="1200"/>
              </a:spcBef>
              <a:spcAft>
                <a:spcPts val="0"/>
              </a:spcAft>
              <a:buClr>
                <a:schemeClr val="lt2"/>
              </a:buClr>
              <a:buSzPts val="2400"/>
              <a:buAutoNum type="romanLcPeriod"/>
              <a:defRPr>
                <a:solidFill>
                  <a:schemeClr val="lt1"/>
                </a:solidFill>
              </a:defRPr>
            </a:lvl3pPr>
            <a:lvl4pPr marL="1828800" lvl="3" indent="-368300" algn="l">
              <a:lnSpc>
                <a:spcPct val="100000"/>
              </a:lnSpc>
              <a:spcBef>
                <a:spcPts val="1000"/>
              </a:spcBef>
              <a:spcAft>
                <a:spcPts val="0"/>
              </a:spcAft>
              <a:buClr>
                <a:schemeClr val="lt2"/>
              </a:buClr>
              <a:buSzPts val="2200"/>
              <a:buChar char=" "/>
              <a:defRPr>
                <a:solidFill>
                  <a:schemeClr val="lt1"/>
                </a:solidFill>
              </a:defRPr>
            </a:lvl4pPr>
            <a:lvl5pPr marL="2286000" lvl="4" indent="-368300" algn="l">
              <a:lnSpc>
                <a:spcPct val="100000"/>
              </a:lnSpc>
              <a:spcBef>
                <a:spcPts val="800"/>
              </a:spcBef>
              <a:spcAft>
                <a:spcPts val="0"/>
              </a:spcAft>
              <a:buClr>
                <a:schemeClr val="lt2"/>
              </a:buClr>
              <a:buSzPts val="2200"/>
              <a:buChar char=" "/>
              <a:defRPr>
                <a:solidFill>
                  <a:schemeClr val="lt1"/>
                </a:solidFill>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261" name="Google Shape;261;p51"/>
          <p:cNvSpPr txBox="1">
            <a:spLocks noGrp="1"/>
          </p:cNvSpPr>
          <p:nvPr>
            <p:ph type="ftr" idx="11"/>
          </p:nvPr>
        </p:nvSpPr>
        <p:spPr>
          <a:xfrm>
            <a:off x="9407526" y="9715500"/>
            <a:ext cx="8509000" cy="304800"/>
          </a:xfrm>
          <a:prstGeom prst="rect">
            <a:avLst/>
          </a:prstGeom>
          <a:noFill/>
          <a:ln>
            <a:noFill/>
          </a:ln>
        </p:spPr>
        <p:txBody>
          <a:bodyPr spcFirstLastPara="1" wrap="square" lIns="0" tIns="0" rIns="0" bIns="0" anchor="b"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262"/>
        <p:cNvGrpSpPr/>
        <p:nvPr/>
      </p:nvGrpSpPr>
      <p:grpSpPr>
        <a:xfrm>
          <a:off x="0" y="0"/>
          <a:ext cx="0" cy="0"/>
          <a:chOff x="0" y="0"/>
          <a:chExt cx="0" cy="0"/>
        </a:xfrm>
      </p:grpSpPr>
      <p:sp>
        <p:nvSpPr>
          <p:cNvPr id="263" name="Google Shape;263;p52"/>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4" name="Google Shape;264;p52"/>
          <p:cNvSpPr txBox="1">
            <a:spLocks noGrp="1"/>
          </p:cNvSpPr>
          <p:nvPr>
            <p:ph type="title"/>
          </p:nvPr>
        </p:nvSpPr>
        <p:spPr>
          <a:xfrm>
            <a:off x="736980" y="731521"/>
            <a:ext cx="16814040" cy="797142"/>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ivider A (Dark)">
  <p:cSld name="Divider A (Dark)">
    <p:bg>
      <p:bgPr>
        <a:solidFill>
          <a:schemeClr val="dk1"/>
        </a:solidFill>
        <a:effectLst/>
      </p:bgPr>
    </p:bg>
    <p:spTree>
      <p:nvGrpSpPr>
        <p:cNvPr id="1" name="Shape 45"/>
        <p:cNvGrpSpPr/>
        <p:nvPr/>
      </p:nvGrpSpPr>
      <p:grpSpPr>
        <a:xfrm>
          <a:off x="0" y="0"/>
          <a:ext cx="0" cy="0"/>
          <a:chOff x="0" y="0"/>
          <a:chExt cx="0" cy="0"/>
        </a:xfrm>
      </p:grpSpPr>
      <p:pic>
        <p:nvPicPr>
          <p:cNvPr id="46" name="Google Shape;46;p17"/>
          <p:cNvPicPr preferRelativeResize="0"/>
          <p:nvPr/>
        </p:nvPicPr>
        <p:blipFill rotWithShape="1">
          <a:blip r:embed="rId2">
            <a:alphaModFix/>
          </a:blip>
          <a:srcRect/>
          <a:stretch/>
        </p:blipFill>
        <p:spPr>
          <a:xfrm>
            <a:off x="0" y="0"/>
            <a:ext cx="9144000" cy="10287000"/>
          </a:xfrm>
          <a:prstGeom prst="rect">
            <a:avLst/>
          </a:prstGeom>
          <a:noFill/>
          <a:ln>
            <a:noFill/>
          </a:ln>
        </p:spPr>
      </p:pic>
      <p:sp>
        <p:nvSpPr>
          <p:cNvPr id="47" name="Google Shape;47;p17"/>
          <p:cNvSpPr/>
          <p:nvPr/>
        </p:nvSpPr>
        <p:spPr>
          <a:xfrm>
            <a:off x="15645007" y="730250"/>
            <a:ext cx="1903394" cy="1301776"/>
          </a:xfrm>
          <a:custGeom>
            <a:avLst/>
            <a:gdLst/>
            <a:ahLst/>
            <a:cxnLst/>
            <a:rect l="l" t="t" r="r" b="b"/>
            <a:pathLst>
              <a:path w="195276" h="133554" extrusionOk="0">
                <a:moveTo>
                  <a:pt x="979" y="133489"/>
                </a:moveTo>
                <a:lnTo>
                  <a:pt x="120554" y="59108"/>
                </a:lnTo>
                <a:lnTo>
                  <a:pt x="182583" y="59108"/>
                </a:lnTo>
                <a:cubicBezTo>
                  <a:pt x="184583" y="59108"/>
                  <a:pt x="186204" y="60729"/>
                  <a:pt x="186204" y="62729"/>
                </a:cubicBezTo>
                <a:cubicBezTo>
                  <a:pt x="186204" y="62731"/>
                  <a:pt x="186204" y="62735"/>
                  <a:pt x="186204" y="62737"/>
                </a:cubicBezTo>
                <a:cubicBezTo>
                  <a:pt x="186305" y="64000"/>
                  <a:pt x="185638" y="65201"/>
                  <a:pt x="184512" y="65783"/>
                </a:cubicBezTo>
                <a:lnTo>
                  <a:pt x="125782" y="100994"/>
                </a:lnTo>
                <a:cubicBezTo>
                  <a:pt x="121967" y="103278"/>
                  <a:pt x="120630" y="107863"/>
                  <a:pt x="120630" y="111298"/>
                </a:cubicBezTo>
                <a:lnTo>
                  <a:pt x="120571" y="133489"/>
                </a:lnTo>
                <a:lnTo>
                  <a:pt x="195206" y="133489"/>
                </a:lnTo>
                <a:lnTo>
                  <a:pt x="195206" y="4524"/>
                </a:lnTo>
                <a:cubicBezTo>
                  <a:pt x="195213" y="1996"/>
                  <a:pt x="193170" y="-59"/>
                  <a:pt x="190642" y="-66"/>
                </a:cubicBezTo>
                <a:cubicBezTo>
                  <a:pt x="190572" y="-66"/>
                  <a:pt x="190504" y="-65"/>
                  <a:pt x="190434" y="-62"/>
                </a:cubicBezTo>
                <a:lnTo>
                  <a:pt x="119217" y="-62"/>
                </a:lnTo>
                <a:lnTo>
                  <a:pt x="-70" y="73998"/>
                </a:lnTo>
                <a:lnTo>
                  <a:pt x="-70" y="133489"/>
                </a:lnTo>
                <a:close/>
              </a:path>
            </a:pathLst>
          </a:custGeom>
          <a:solidFill>
            <a:schemeClr val="l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7200">
              <a:solidFill>
                <a:schemeClr val="dk1"/>
              </a:solidFill>
              <a:latin typeface="Arial"/>
              <a:ea typeface="Arial"/>
              <a:cs typeface="Arial"/>
              <a:sym typeface="Arial"/>
            </a:endParaRPr>
          </a:p>
        </p:txBody>
      </p:sp>
      <p:sp>
        <p:nvSpPr>
          <p:cNvPr id="48" name="Google Shape;48;p17"/>
          <p:cNvSpPr txBox="1">
            <a:spLocks noGrp="1"/>
          </p:cNvSpPr>
          <p:nvPr>
            <p:ph type="title"/>
          </p:nvPr>
        </p:nvSpPr>
        <p:spPr>
          <a:xfrm>
            <a:off x="6172200" y="3493008"/>
            <a:ext cx="11376200" cy="2246768"/>
          </a:xfrm>
          <a:prstGeom prst="rect">
            <a:avLst/>
          </a:prstGeom>
          <a:noFill/>
          <a:ln>
            <a:noFill/>
          </a:ln>
        </p:spPr>
        <p:txBody>
          <a:bodyPr spcFirstLastPara="1" wrap="square" lIns="0" tIns="0" rIns="0" bIns="0" anchor="b" anchorCtr="0">
            <a:spAutoFit/>
          </a:bodyPr>
          <a:lstStyle>
            <a:lvl1pPr lvl="0" algn="l">
              <a:lnSpc>
                <a:spcPct val="90000"/>
              </a:lnSpc>
              <a:spcBef>
                <a:spcPts val="0"/>
              </a:spcBef>
              <a:spcAft>
                <a:spcPts val="0"/>
              </a:spcAft>
              <a:buClr>
                <a:schemeClr val="lt1"/>
              </a:buClr>
              <a:buSzPts val="8000"/>
              <a:buFont typeface="Arial"/>
              <a:buNone/>
              <a:defRPr sz="8000" b="1" i="0">
                <a:solidFill>
                  <a:schemeClr val="lt1"/>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17"/>
          <p:cNvSpPr txBox="1">
            <a:spLocks noGrp="1"/>
          </p:cNvSpPr>
          <p:nvPr>
            <p:ph type="body" idx="1"/>
          </p:nvPr>
        </p:nvSpPr>
        <p:spPr>
          <a:xfrm>
            <a:off x="6172200" y="5958303"/>
            <a:ext cx="11379200" cy="498598"/>
          </a:xfrm>
          <a:prstGeom prst="rect">
            <a:avLst/>
          </a:prstGeom>
          <a:noFill/>
          <a:ln>
            <a:noFill/>
          </a:ln>
        </p:spPr>
        <p:txBody>
          <a:bodyPr spcFirstLastPara="1" wrap="square" lIns="0" tIns="0" rIns="0" bIns="0" anchor="t" anchorCtr="0">
            <a:spAutoFit/>
          </a:bodyPr>
          <a:lstStyle>
            <a:lvl1pPr marL="457200" lvl="0" indent="-228600" algn="l">
              <a:lnSpc>
                <a:spcPct val="90000"/>
              </a:lnSpc>
              <a:spcBef>
                <a:spcPts val="4000"/>
              </a:spcBef>
              <a:spcAft>
                <a:spcPts val="0"/>
              </a:spcAft>
              <a:buSzPts val="3600"/>
              <a:buNone/>
              <a:defRPr sz="3600">
                <a:solidFill>
                  <a:schemeClr val="lt1"/>
                </a:solidFill>
              </a:defRPr>
            </a:lvl1pPr>
            <a:lvl2pPr marL="914400" lvl="1" indent="-228600" algn="l">
              <a:lnSpc>
                <a:spcPct val="100000"/>
              </a:lnSpc>
              <a:spcBef>
                <a:spcPts val="1600"/>
              </a:spcBef>
              <a:spcAft>
                <a:spcPts val="0"/>
              </a:spcAft>
              <a:buSzPts val="3000"/>
              <a:buNone/>
              <a:defRPr sz="3000">
                <a:solidFill>
                  <a:srgbClr val="888888"/>
                </a:solidFill>
              </a:defRPr>
            </a:lvl2pPr>
            <a:lvl3pPr marL="1371600" lvl="2" indent="-228600" algn="l">
              <a:lnSpc>
                <a:spcPct val="100000"/>
              </a:lnSpc>
              <a:spcBef>
                <a:spcPts val="1200"/>
              </a:spcBef>
              <a:spcAft>
                <a:spcPts val="0"/>
              </a:spcAft>
              <a:buSzPts val="2700"/>
              <a:buNone/>
              <a:defRPr sz="2700">
                <a:solidFill>
                  <a:srgbClr val="888888"/>
                </a:solidFill>
              </a:defRPr>
            </a:lvl3pPr>
            <a:lvl4pPr marL="1828800" lvl="3" indent="-228600" algn="l">
              <a:lnSpc>
                <a:spcPct val="100000"/>
              </a:lnSpc>
              <a:spcBef>
                <a:spcPts val="1000"/>
              </a:spcBef>
              <a:spcAft>
                <a:spcPts val="0"/>
              </a:spcAft>
              <a:buSzPts val="2400"/>
              <a:buNone/>
              <a:defRPr sz="2400">
                <a:solidFill>
                  <a:srgbClr val="888888"/>
                </a:solidFill>
              </a:defRPr>
            </a:lvl4pPr>
            <a:lvl5pPr marL="2286000" lvl="4" indent="-228600" algn="l">
              <a:lnSpc>
                <a:spcPct val="100000"/>
              </a:lnSpc>
              <a:spcBef>
                <a:spcPts val="800"/>
              </a:spcBef>
              <a:spcAft>
                <a:spcPts val="0"/>
              </a:spcAft>
              <a:buSzPts val="2400"/>
              <a:buNone/>
              <a:defRPr sz="2400">
                <a:solidFill>
                  <a:srgbClr val="888888"/>
                </a:solidFill>
              </a:defRPr>
            </a:lvl5pPr>
            <a:lvl6pPr marL="2743200" lvl="5" indent="-228600" algn="l">
              <a:lnSpc>
                <a:spcPct val="90000"/>
              </a:lnSpc>
              <a:spcBef>
                <a:spcPts val="750"/>
              </a:spcBef>
              <a:spcAft>
                <a:spcPts val="0"/>
              </a:spcAft>
              <a:buClr>
                <a:srgbClr val="888888"/>
              </a:buClr>
              <a:buSzPts val="2400"/>
              <a:buNone/>
              <a:defRPr sz="2400">
                <a:solidFill>
                  <a:srgbClr val="888888"/>
                </a:solidFill>
              </a:defRPr>
            </a:lvl6pPr>
            <a:lvl7pPr marL="3200400" lvl="6" indent="-228600" algn="l">
              <a:lnSpc>
                <a:spcPct val="90000"/>
              </a:lnSpc>
              <a:spcBef>
                <a:spcPts val="750"/>
              </a:spcBef>
              <a:spcAft>
                <a:spcPts val="0"/>
              </a:spcAft>
              <a:buClr>
                <a:srgbClr val="888888"/>
              </a:buClr>
              <a:buSzPts val="2400"/>
              <a:buNone/>
              <a:defRPr sz="2400">
                <a:solidFill>
                  <a:srgbClr val="888888"/>
                </a:solidFill>
              </a:defRPr>
            </a:lvl7pPr>
            <a:lvl8pPr marL="3657600" lvl="7" indent="-228600" algn="l">
              <a:lnSpc>
                <a:spcPct val="90000"/>
              </a:lnSpc>
              <a:spcBef>
                <a:spcPts val="750"/>
              </a:spcBef>
              <a:spcAft>
                <a:spcPts val="0"/>
              </a:spcAft>
              <a:buClr>
                <a:srgbClr val="888888"/>
              </a:buClr>
              <a:buSzPts val="2400"/>
              <a:buNone/>
              <a:defRPr sz="2400">
                <a:solidFill>
                  <a:srgbClr val="888888"/>
                </a:solidFill>
              </a:defRPr>
            </a:lvl8pPr>
            <a:lvl9pPr marL="4114800" lvl="8" indent="-228600" algn="l">
              <a:lnSpc>
                <a:spcPct val="90000"/>
              </a:lnSpc>
              <a:spcBef>
                <a:spcPts val="750"/>
              </a:spcBef>
              <a:spcAft>
                <a:spcPts val="0"/>
              </a:spcAft>
              <a:buClr>
                <a:srgbClr val="888888"/>
              </a:buClr>
              <a:buSzPts val="2400"/>
              <a:buNone/>
              <a:defRPr sz="2400">
                <a:solidFill>
                  <a:srgbClr val="888888"/>
                </a:solidFill>
              </a:defRPr>
            </a:lvl9pPr>
          </a:lstStyle>
          <a:p>
            <a:endParaRPr/>
          </a:p>
        </p:txBody>
      </p:sp>
      <p:sp>
        <p:nvSpPr>
          <p:cNvPr id="50" name="Google Shape;50;p17"/>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itle with Subtitle">
  <p:cSld name="Title with Subtitle">
    <p:spTree>
      <p:nvGrpSpPr>
        <p:cNvPr id="1" name="Shape 265"/>
        <p:cNvGrpSpPr/>
        <p:nvPr/>
      </p:nvGrpSpPr>
      <p:grpSpPr>
        <a:xfrm>
          <a:off x="0" y="0"/>
          <a:ext cx="0" cy="0"/>
          <a:chOff x="0" y="0"/>
          <a:chExt cx="0" cy="0"/>
        </a:xfrm>
      </p:grpSpPr>
      <p:sp>
        <p:nvSpPr>
          <p:cNvPr id="266" name="Google Shape;266;p53"/>
          <p:cNvSpPr txBox="1">
            <a:spLocks noGrp="1"/>
          </p:cNvSpPr>
          <p:nvPr>
            <p:ph type="body" idx="1"/>
          </p:nvPr>
        </p:nvSpPr>
        <p:spPr>
          <a:xfrm>
            <a:off x="736980" y="1558927"/>
            <a:ext cx="16814040" cy="492442"/>
          </a:xfrm>
          <a:prstGeom prst="rect">
            <a:avLst/>
          </a:prstGeom>
          <a:noFill/>
          <a:ln>
            <a:noFill/>
          </a:ln>
        </p:spPr>
        <p:txBody>
          <a:bodyPr spcFirstLastPara="1" wrap="square" lIns="0" tIns="0" rIns="0" bIns="0" anchor="t" anchorCtr="0">
            <a:spAutoFit/>
          </a:bodyPr>
          <a:lstStyle>
            <a:lvl1pPr marL="457200" lvl="0" indent="-228600" algn="l">
              <a:lnSpc>
                <a:spcPct val="150000"/>
              </a:lnSpc>
              <a:spcBef>
                <a:spcPts val="4000"/>
              </a:spcBef>
              <a:spcAft>
                <a:spcPts val="0"/>
              </a:spcAft>
              <a:buSzPts val="3200"/>
              <a:buNone/>
              <a:defRPr sz="3200" b="1"/>
            </a:lvl1pPr>
            <a:lvl2pPr marL="914400" lvl="1" indent="-342900" algn="l">
              <a:lnSpc>
                <a:spcPct val="150000"/>
              </a:lnSpc>
              <a:spcBef>
                <a:spcPts val="1600"/>
              </a:spcBef>
              <a:spcAft>
                <a:spcPts val="0"/>
              </a:spcAft>
              <a:buSzPts val="1800"/>
              <a:buChar char=" "/>
              <a:defRPr/>
            </a:lvl2pPr>
            <a:lvl3pPr marL="1371600" lvl="2" indent="-342900" algn="l">
              <a:lnSpc>
                <a:spcPct val="150000"/>
              </a:lnSpc>
              <a:spcBef>
                <a:spcPts val="1200"/>
              </a:spcBef>
              <a:spcAft>
                <a:spcPts val="0"/>
              </a:spcAft>
              <a:buSzPts val="1800"/>
              <a:buAutoNum type="romanLcPeriod"/>
              <a:defRPr/>
            </a:lvl3pPr>
            <a:lvl4pPr marL="1828800" lvl="3" indent="-342900" algn="l">
              <a:lnSpc>
                <a:spcPct val="100000"/>
              </a:lnSpc>
              <a:spcBef>
                <a:spcPts val="1000"/>
              </a:spcBef>
              <a:spcAft>
                <a:spcPts val="0"/>
              </a:spcAft>
              <a:buSzPts val="1800"/>
              <a:buChar char=" "/>
              <a:defRPr/>
            </a:lvl4pPr>
            <a:lvl5pPr marL="2286000" lvl="4" indent="-342900" algn="l">
              <a:lnSpc>
                <a:spcPct val="100000"/>
              </a:lnSpc>
              <a:spcBef>
                <a:spcPts val="800"/>
              </a:spcBef>
              <a:spcAft>
                <a:spcPts val="0"/>
              </a:spcAft>
              <a:buSzPts val="1800"/>
              <a:buChar char=" "/>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267" name="Google Shape;267;p53"/>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8" name="Google Shape;268;p53"/>
          <p:cNvSpPr txBox="1">
            <a:spLocks noGrp="1"/>
          </p:cNvSpPr>
          <p:nvPr>
            <p:ph type="title"/>
          </p:nvPr>
        </p:nvSpPr>
        <p:spPr>
          <a:xfrm>
            <a:off x="736980" y="731521"/>
            <a:ext cx="16814040" cy="797142"/>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Keyword Slide">
  <p:cSld name="Keyword Slide">
    <p:spTree>
      <p:nvGrpSpPr>
        <p:cNvPr id="1" name="Shape 269"/>
        <p:cNvGrpSpPr/>
        <p:nvPr/>
      </p:nvGrpSpPr>
      <p:grpSpPr>
        <a:xfrm>
          <a:off x="0" y="0"/>
          <a:ext cx="0" cy="0"/>
          <a:chOff x="0" y="0"/>
          <a:chExt cx="0" cy="0"/>
        </a:xfrm>
      </p:grpSpPr>
      <p:sp>
        <p:nvSpPr>
          <p:cNvPr id="270" name="Google Shape;270;p54"/>
          <p:cNvSpPr txBox="1">
            <a:spLocks noGrp="1"/>
          </p:cNvSpPr>
          <p:nvPr>
            <p:ph type="title"/>
          </p:nvPr>
        </p:nvSpPr>
        <p:spPr>
          <a:xfrm>
            <a:off x="733426" y="1715007"/>
            <a:ext cx="16821148" cy="6864790"/>
          </a:xfrm>
          <a:prstGeom prst="rect">
            <a:avLst/>
          </a:prstGeom>
          <a:noFill/>
          <a:ln>
            <a:noFill/>
          </a:ln>
        </p:spPr>
        <p:txBody>
          <a:bodyPr spcFirstLastPara="1" wrap="square" lIns="0" tIns="0" rIns="0" bIns="0" anchor="ctr" anchorCtr="0">
            <a:normAutofit/>
          </a:bodyPr>
          <a:lstStyle>
            <a:lvl1pPr lvl="0" algn="ctr">
              <a:lnSpc>
                <a:spcPct val="90000"/>
              </a:lnSpc>
              <a:spcBef>
                <a:spcPts val="0"/>
              </a:spcBef>
              <a:spcAft>
                <a:spcPts val="0"/>
              </a:spcAft>
              <a:buClr>
                <a:schemeClr val="dk1"/>
              </a:buClr>
              <a:buSzPts val="13200"/>
              <a:buFont typeface="Arial"/>
              <a:buNone/>
              <a:defRPr sz="13200" b="1" i="0">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71" name="Google Shape;271;p54"/>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Keyword Slide (Dark)">
  <p:cSld name="Keyword Slide (Dark)">
    <p:bg>
      <p:bgPr>
        <a:solidFill>
          <a:schemeClr val="dk1"/>
        </a:solidFill>
        <a:effectLst/>
      </p:bgPr>
    </p:bg>
    <p:spTree>
      <p:nvGrpSpPr>
        <p:cNvPr id="1" name="Shape 272"/>
        <p:cNvGrpSpPr/>
        <p:nvPr/>
      </p:nvGrpSpPr>
      <p:grpSpPr>
        <a:xfrm>
          <a:off x="0" y="0"/>
          <a:ext cx="0" cy="0"/>
          <a:chOff x="0" y="0"/>
          <a:chExt cx="0" cy="0"/>
        </a:xfrm>
      </p:grpSpPr>
      <p:sp>
        <p:nvSpPr>
          <p:cNvPr id="273" name="Google Shape;273;p55"/>
          <p:cNvSpPr txBox="1">
            <a:spLocks noGrp="1"/>
          </p:cNvSpPr>
          <p:nvPr>
            <p:ph type="title"/>
          </p:nvPr>
        </p:nvSpPr>
        <p:spPr>
          <a:xfrm>
            <a:off x="733426" y="1715007"/>
            <a:ext cx="16821148" cy="6864790"/>
          </a:xfrm>
          <a:prstGeom prst="rect">
            <a:avLst/>
          </a:prstGeom>
          <a:noFill/>
          <a:ln>
            <a:noFill/>
          </a:ln>
        </p:spPr>
        <p:txBody>
          <a:bodyPr spcFirstLastPara="1" wrap="square" lIns="0" tIns="0" rIns="0" bIns="0" anchor="ctr" anchorCtr="0">
            <a:normAutofit/>
          </a:bodyPr>
          <a:lstStyle>
            <a:lvl1pPr lvl="0" algn="ctr">
              <a:lnSpc>
                <a:spcPct val="90000"/>
              </a:lnSpc>
              <a:spcBef>
                <a:spcPts val="0"/>
              </a:spcBef>
              <a:spcAft>
                <a:spcPts val="0"/>
              </a:spcAft>
              <a:buClr>
                <a:schemeClr val="lt1"/>
              </a:buClr>
              <a:buSzPts val="13200"/>
              <a:buFont typeface="Arial"/>
              <a:buNone/>
              <a:defRPr sz="13200" b="1" i="0">
                <a:solidFill>
                  <a:schemeClr val="lt1"/>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74" name="Google Shape;274;p55"/>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Image Keyword Slide">
  <p:cSld name="Image Keyword Slide">
    <p:spTree>
      <p:nvGrpSpPr>
        <p:cNvPr id="1" name="Shape 275"/>
        <p:cNvGrpSpPr/>
        <p:nvPr/>
      </p:nvGrpSpPr>
      <p:grpSpPr>
        <a:xfrm>
          <a:off x="0" y="0"/>
          <a:ext cx="0" cy="0"/>
          <a:chOff x="0" y="0"/>
          <a:chExt cx="0" cy="0"/>
        </a:xfrm>
      </p:grpSpPr>
      <p:sp>
        <p:nvSpPr>
          <p:cNvPr id="276" name="Google Shape;276;p56"/>
          <p:cNvSpPr>
            <a:spLocks noGrp="1"/>
          </p:cNvSpPr>
          <p:nvPr>
            <p:ph type="pic" idx="2"/>
          </p:nvPr>
        </p:nvSpPr>
        <p:spPr>
          <a:xfrm>
            <a:off x="0" y="0"/>
            <a:ext cx="18288000" cy="10287000"/>
          </a:xfrm>
          <a:prstGeom prst="rect">
            <a:avLst/>
          </a:prstGeom>
          <a:solidFill>
            <a:srgbClr val="D8D8D8"/>
          </a:solidFill>
          <a:ln>
            <a:noFill/>
          </a:ln>
        </p:spPr>
      </p:sp>
      <p:sp>
        <p:nvSpPr>
          <p:cNvPr id="277" name="Google Shape;277;p56"/>
          <p:cNvSpPr txBox="1">
            <a:spLocks noGrp="1"/>
          </p:cNvSpPr>
          <p:nvPr>
            <p:ph type="body" idx="1"/>
          </p:nvPr>
        </p:nvSpPr>
        <p:spPr>
          <a:xfrm>
            <a:off x="373180" y="9835635"/>
            <a:ext cx="8770820" cy="184666"/>
          </a:xfrm>
          <a:prstGeom prst="rect">
            <a:avLst/>
          </a:prstGeom>
          <a:noFill/>
          <a:ln>
            <a:noFill/>
          </a:ln>
        </p:spPr>
        <p:txBody>
          <a:bodyPr spcFirstLastPara="1" wrap="square" lIns="0" tIns="0" rIns="0" bIns="0" anchor="b" anchorCtr="0">
            <a:spAutoFit/>
          </a:bodyPr>
          <a:lstStyle>
            <a:lvl1pPr marL="457200" lvl="0" indent="-228600" algn="l">
              <a:lnSpc>
                <a:spcPct val="150000"/>
              </a:lnSpc>
              <a:spcBef>
                <a:spcPts val="4000"/>
              </a:spcBef>
              <a:spcAft>
                <a:spcPts val="0"/>
              </a:spcAft>
              <a:buSzPts val="1200"/>
              <a:buNone/>
              <a:defRPr sz="1200">
                <a:solidFill>
                  <a:srgbClr val="7F7F7F"/>
                </a:solidFill>
              </a:defRPr>
            </a:lvl1pPr>
            <a:lvl2pPr marL="914400" lvl="1" indent="-342900" algn="l">
              <a:lnSpc>
                <a:spcPct val="150000"/>
              </a:lnSpc>
              <a:spcBef>
                <a:spcPts val="1600"/>
              </a:spcBef>
              <a:spcAft>
                <a:spcPts val="0"/>
              </a:spcAft>
              <a:buSzPts val="1800"/>
              <a:buChar char=" "/>
              <a:defRPr/>
            </a:lvl2pPr>
            <a:lvl3pPr marL="1371600" lvl="2" indent="-342900" algn="l">
              <a:lnSpc>
                <a:spcPct val="150000"/>
              </a:lnSpc>
              <a:spcBef>
                <a:spcPts val="1200"/>
              </a:spcBef>
              <a:spcAft>
                <a:spcPts val="0"/>
              </a:spcAft>
              <a:buSzPts val="1800"/>
              <a:buAutoNum type="romanLcPeriod"/>
              <a:defRPr/>
            </a:lvl3pPr>
            <a:lvl4pPr marL="1828800" lvl="3" indent="-342900" algn="l">
              <a:lnSpc>
                <a:spcPct val="100000"/>
              </a:lnSpc>
              <a:spcBef>
                <a:spcPts val="1000"/>
              </a:spcBef>
              <a:spcAft>
                <a:spcPts val="0"/>
              </a:spcAft>
              <a:buSzPts val="1800"/>
              <a:buChar char=" "/>
              <a:defRPr/>
            </a:lvl4pPr>
            <a:lvl5pPr marL="2286000" lvl="4" indent="-368300" algn="l">
              <a:lnSpc>
                <a:spcPct val="100000"/>
              </a:lnSpc>
              <a:spcBef>
                <a:spcPts val="800"/>
              </a:spcBef>
              <a:spcAft>
                <a:spcPts val="0"/>
              </a:spcAft>
              <a:buSzPts val="2200"/>
              <a:buChar char=" "/>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278" name="Google Shape;278;p56"/>
          <p:cNvSpPr/>
          <p:nvPr/>
        </p:nvSpPr>
        <p:spPr>
          <a:xfrm>
            <a:off x="0" y="0"/>
            <a:ext cx="18288000" cy="10287000"/>
          </a:xfrm>
          <a:prstGeom prst="rect">
            <a:avLst/>
          </a:prstGeom>
          <a:solidFill>
            <a:schemeClr val="lt1">
              <a:alpha val="84705"/>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7200">
              <a:solidFill>
                <a:schemeClr val="lt1"/>
              </a:solidFill>
              <a:latin typeface="Arial"/>
              <a:ea typeface="Arial"/>
              <a:cs typeface="Arial"/>
              <a:sym typeface="Arial"/>
            </a:endParaRPr>
          </a:p>
        </p:txBody>
      </p:sp>
      <p:sp>
        <p:nvSpPr>
          <p:cNvPr id="279" name="Google Shape;279;p56"/>
          <p:cNvSpPr txBox="1">
            <a:spLocks noGrp="1"/>
          </p:cNvSpPr>
          <p:nvPr>
            <p:ph type="title"/>
          </p:nvPr>
        </p:nvSpPr>
        <p:spPr>
          <a:xfrm>
            <a:off x="733426" y="1715007"/>
            <a:ext cx="16821148" cy="6864790"/>
          </a:xfrm>
          <a:prstGeom prst="rect">
            <a:avLst/>
          </a:prstGeom>
          <a:noFill/>
          <a:ln>
            <a:noFill/>
          </a:ln>
        </p:spPr>
        <p:txBody>
          <a:bodyPr spcFirstLastPara="1" wrap="square" lIns="0" tIns="0" rIns="0" bIns="0" anchor="ctr" anchorCtr="0">
            <a:normAutofit/>
          </a:bodyPr>
          <a:lstStyle>
            <a:lvl1pPr lvl="0" algn="ctr">
              <a:lnSpc>
                <a:spcPct val="90000"/>
              </a:lnSpc>
              <a:spcBef>
                <a:spcPts val="0"/>
              </a:spcBef>
              <a:spcAft>
                <a:spcPts val="0"/>
              </a:spcAft>
              <a:buClr>
                <a:schemeClr val="dk1"/>
              </a:buClr>
              <a:buSzPts val="13200"/>
              <a:buFont typeface="Arial"/>
              <a:buNone/>
              <a:defRPr sz="13200" b="1" i="0">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80" name="Google Shape;280;p56"/>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spcBef>
                <a:spcPts val="0"/>
              </a:spcBef>
              <a:spcAft>
                <a:spcPts val="0"/>
              </a:spcAft>
              <a:buSzPts val="1400"/>
              <a:buNone/>
              <a:defRPr>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Pause Slide">
  <p:cSld name="Pause Slide">
    <p:spTree>
      <p:nvGrpSpPr>
        <p:cNvPr id="1" name="Shape 281"/>
        <p:cNvGrpSpPr/>
        <p:nvPr/>
      </p:nvGrpSpPr>
      <p:grpSpPr>
        <a:xfrm>
          <a:off x="0" y="0"/>
          <a:ext cx="0" cy="0"/>
          <a:chOff x="0" y="0"/>
          <a:chExt cx="0" cy="0"/>
        </a:xfrm>
      </p:grpSpPr>
      <p:pic>
        <p:nvPicPr>
          <p:cNvPr id="282" name="Google Shape;282;p57"/>
          <p:cNvPicPr preferRelativeResize="0"/>
          <p:nvPr/>
        </p:nvPicPr>
        <p:blipFill rotWithShape="1">
          <a:blip r:embed="rId2">
            <a:alphaModFix/>
          </a:blip>
          <a:srcRect/>
          <a:stretch/>
        </p:blipFill>
        <p:spPr>
          <a:xfrm>
            <a:off x="0" y="0"/>
            <a:ext cx="18288000" cy="10287000"/>
          </a:xfrm>
          <a:prstGeom prst="rect">
            <a:avLst/>
          </a:prstGeom>
          <a:noFill/>
          <a:ln>
            <a:noFill/>
          </a:ln>
        </p:spPr>
      </p:pic>
      <p:sp>
        <p:nvSpPr>
          <p:cNvPr id="283" name="Google Shape;283;p57"/>
          <p:cNvSpPr txBox="1">
            <a:spLocks noGrp="1"/>
          </p:cNvSpPr>
          <p:nvPr>
            <p:ph type="title"/>
          </p:nvPr>
        </p:nvSpPr>
        <p:spPr>
          <a:xfrm>
            <a:off x="733426" y="1715007"/>
            <a:ext cx="16821148" cy="6864790"/>
          </a:xfrm>
          <a:prstGeom prst="rect">
            <a:avLst/>
          </a:prstGeom>
          <a:noFill/>
          <a:ln>
            <a:noFill/>
          </a:ln>
        </p:spPr>
        <p:txBody>
          <a:bodyPr spcFirstLastPara="1" wrap="square" lIns="0" tIns="0" rIns="0" bIns="0" anchor="ctr" anchorCtr="0">
            <a:normAutofit/>
          </a:bodyPr>
          <a:lstStyle>
            <a:lvl1pPr lvl="0" algn="ctr">
              <a:lnSpc>
                <a:spcPct val="90000"/>
              </a:lnSpc>
              <a:spcBef>
                <a:spcPts val="0"/>
              </a:spcBef>
              <a:spcAft>
                <a:spcPts val="0"/>
              </a:spcAft>
              <a:buClr>
                <a:schemeClr val="dk1"/>
              </a:buClr>
              <a:buSzPts val="13200"/>
              <a:buFont typeface="Arial"/>
              <a:buNone/>
              <a:defRPr sz="13200" b="1" i="0">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84" name="Google Shape;284;p57"/>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spcBef>
                <a:spcPts val="0"/>
              </a:spcBef>
              <a:spcAft>
                <a:spcPts val="0"/>
              </a:spcAft>
              <a:buSzPts val="1400"/>
              <a:buNone/>
              <a:defRPr>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285"/>
        <p:cNvGrpSpPr/>
        <p:nvPr/>
      </p:nvGrpSpPr>
      <p:grpSpPr>
        <a:xfrm>
          <a:off x="0" y="0"/>
          <a:ext cx="0" cy="0"/>
          <a:chOff x="0" y="0"/>
          <a:chExt cx="0" cy="0"/>
        </a:xfrm>
      </p:grpSpPr>
      <p:sp>
        <p:nvSpPr>
          <p:cNvPr id="286" name="Google Shape;286;p58"/>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Image Slide">
  <p:cSld name="Image Slide">
    <p:spTree>
      <p:nvGrpSpPr>
        <p:cNvPr id="1" name="Shape 287"/>
        <p:cNvGrpSpPr/>
        <p:nvPr/>
      </p:nvGrpSpPr>
      <p:grpSpPr>
        <a:xfrm>
          <a:off x="0" y="0"/>
          <a:ext cx="0" cy="0"/>
          <a:chOff x="0" y="0"/>
          <a:chExt cx="0" cy="0"/>
        </a:xfrm>
      </p:grpSpPr>
      <p:sp>
        <p:nvSpPr>
          <p:cNvPr id="288" name="Google Shape;288;p59"/>
          <p:cNvSpPr>
            <a:spLocks noGrp="1"/>
          </p:cNvSpPr>
          <p:nvPr>
            <p:ph type="pic" idx="2"/>
          </p:nvPr>
        </p:nvSpPr>
        <p:spPr>
          <a:xfrm>
            <a:off x="0" y="0"/>
            <a:ext cx="18288000" cy="10287000"/>
          </a:xfrm>
          <a:prstGeom prst="rect">
            <a:avLst/>
          </a:prstGeom>
          <a:solidFill>
            <a:srgbClr val="D8D8D8"/>
          </a:solidFill>
          <a:ln>
            <a:noFill/>
          </a:ln>
        </p:spPr>
      </p:sp>
      <p:sp>
        <p:nvSpPr>
          <p:cNvPr id="289" name="Google Shape;289;p59"/>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spcBef>
                <a:spcPts val="0"/>
              </a:spcBef>
              <a:spcAft>
                <a:spcPts val="0"/>
              </a:spcAft>
              <a:buSzPts val="1400"/>
              <a:buNone/>
              <a:defRPr>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0" name="Google Shape;290;p59"/>
          <p:cNvSpPr txBox="1">
            <a:spLocks noGrp="1"/>
          </p:cNvSpPr>
          <p:nvPr>
            <p:ph type="body" idx="1"/>
          </p:nvPr>
        </p:nvSpPr>
        <p:spPr>
          <a:xfrm>
            <a:off x="366713" y="9835635"/>
            <a:ext cx="8510586" cy="184666"/>
          </a:xfrm>
          <a:prstGeom prst="rect">
            <a:avLst/>
          </a:prstGeom>
          <a:noFill/>
          <a:ln>
            <a:noFill/>
          </a:ln>
        </p:spPr>
        <p:txBody>
          <a:bodyPr spcFirstLastPara="1" wrap="square" lIns="0" tIns="0" rIns="0" bIns="0" anchor="b" anchorCtr="0">
            <a:spAutoFit/>
          </a:bodyPr>
          <a:lstStyle>
            <a:lvl1pPr marL="457200" lvl="0" indent="-228600" algn="l">
              <a:lnSpc>
                <a:spcPct val="150000"/>
              </a:lnSpc>
              <a:spcBef>
                <a:spcPts val="4000"/>
              </a:spcBef>
              <a:spcAft>
                <a:spcPts val="0"/>
              </a:spcAft>
              <a:buSzPts val="1200"/>
              <a:buNone/>
              <a:defRPr sz="1200">
                <a:solidFill>
                  <a:srgbClr val="7F7F7F"/>
                </a:solidFill>
              </a:defRPr>
            </a:lvl1pPr>
            <a:lvl2pPr marL="914400" lvl="1" indent="-342900" algn="l">
              <a:lnSpc>
                <a:spcPct val="150000"/>
              </a:lnSpc>
              <a:spcBef>
                <a:spcPts val="1600"/>
              </a:spcBef>
              <a:spcAft>
                <a:spcPts val="0"/>
              </a:spcAft>
              <a:buSzPts val="1800"/>
              <a:buChar char=" "/>
              <a:defRPr/>
            </a:lvl2pPr>
            <a:lvl3pPr marL="1371600" lvl="2" indent="-342900" algn="l">
              <a:lnSpc>
                <a:spcPct val="150000"/>
              </a:lnSpc>
              <a:spcBef>
                <a:spcPts val="1200"/>
              </a:spcBef>
              <a:spcAft>
                <a:spcPts val="0"/>
              </a:spcAft>
              <a:buSzPts val="1800"/>
              <a:buAutoNum type="romanLcPeriod"/>
              <a:defRPr/>
            </a:lvl3pPr>
            <a:lvl4pPr marL="1828800" lvl="3" indent="-342900" algn="l">
              <a:lnSpc>
                <a:spcPct val="100000"/>
              </a:lnSpc>
              <a:spcBef>
                <a:spcPts val="1000"/>
              </a:spcBef>
              <a:spcAft>
                <a:spcPts val="0"/>
              </a:spcAft>
              <a:buSzPts val="1800"/>
              <a:buChar char=" "/>
              <a:defRPr/>
            </a:lvl4pPr>
            <a:lvl5pPr marL="2286000" lvl="4" indent="-368300" algn="l">
              <a:lnSpc>
                <a:spcPct val="100000"/>
              </a:lnSpc>
              <a:spcBef>
                <a:spcPts val="800"/>
              </a:spcBef>
              <a:spcAft>
                <a:spcPts val="0"/>
              </a:spcAft>
              <a:buSzPts val="2200"/>
              <a:buChar char=" "/>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1_Custom Layout">
  <p:cSld name="1_Custom Layout">
    <p:spTree>
      <p:nvGrpSpPr>
        <p:cNvPr id="1" name="Shape 291"/>
        <p:cNvGrpSpPr/>
        <p:nvPr/>
      </p:nvGrpSpPr>
      <p:grpSpPr>
        <a:xfrm>
          <a:off x="0" y="0"/>
          <a:ext cx="0" cy="0"/>
          <a:chOff x="0" y="0"/>
          <a:chExt cx="0" cy="0"/>
        </a:xfrm>
      </p:grpSpPr>
      <p:pic>
        <p:nvPicPr>
          <p:cNvPr id="292" name="Google Shape;292;p60"/>
          <p:cNvPicPr preferRelativeResize="0"/>
          <p:nvPr/>
        </p:nvPicPr>
        <p:blipFill rotWithShape="1">
          <a:blip r:embed="rId2">
            <a:alphaModFix/>
          </a:blip>
          <a:srcRect/>
          <a:stretch/>
        </p:blipFill>
        <p:spPr>
          <a:xfrm>
            <a:off x="3238500" y="4537995"/>
            <a:ext cx="11811000" cy="1211010"/>
          </a:xfrm>
          <a:prstGeom prst="rect">
            <a:avLst/>
          </a:prstGeom>
          <a:noFill/>
          <a:ln>
            <a:noFill/>
          </a:ln>
        </p:spPr>
      </p:pic>
      <p:sp>
        <p:nvSpPr>
          <p:cNvPr id="293" name="Google Shape;293;p60"/>
          <p:cNvSpPr txBox="1">
            <a:spLocks noGrp="1"/>
          </p:cNvSpPr>
          <p:nvPr>
            <p:ph type="body" idx="1"/>
          </p:nvPr>
        </p:nvSpPr>
        <p:spPr>
          <a:xfrm>
            <a:off x="368300" y="8997623"/>
            <a:ext cx="17551400" cy="374650"/>
          </a:xfrm>
          <a:prstGeom prst="rect">
            <a:avLst/>
          </a:prstGeom>
          <a:noFill/>
          <a:ln>
            <a:noFill/>
          </a:ln>
        </p:spPr>
        <p:txBody>
          <a:bodyPr spcFirstLastPara="1" wrap="square" lIns="0" tIns="0" rIns="0" bIns="0" anchor="b" anchorCtr="0">
            <a:noAutofit/>
          </a:bodyPr>
          <a:lstStyle>
            <a:lvl1pPr marL="457200" lvl="0" indent="-228600" algn="l">
              <a:lnSpc>
                <a:spcPct val="150000"/>
              </a:lnSpc>
              <a:spcBef>
                <a:spcPts val="4000"/>
              </a:spcBef>
              <a:spcAft>
                <a:spcPts val="0"/>
              </a:spcAft>
              <a:buSzPts val="1200"/>
              <a:buNone/>
              <a:defRPr sz="1200">
                <a:solidFill>
                  <a:srgbClr val="A5A5A5"/>
                </a:solidFill>
                <a:latin typeface="Arial"/>
                <a:ea typeface="Arial"/>
                <a:cs typeface="Arial"/>
                <a:sym typeface="Arial"/>
              </a:defRPr>
            </a:lvl1pPr>
            <a:lvl2pPr marL="914400" lvl="1" indent="-342900" algn="l">
              <a:lnSpc>
                <a:spcPct val="150000"/>
              </a:lnSpc>
              <a:spcBef>
                <a:spcPts val="1600"/>
              </a:spcBef>
              <a:spcAft>
                <a:spcPts val="0"/>
              </a:spcAft>
              <a:buSzPts val="1800"/>
              <a:buChar char=" "/>
              <a:defRPr/>
            </a:lvl2pPr>
            <a:lvl3pPr marL="1371600" lvl="2" indent="-342900" algn="l">
              <a:lnSpc>
                <a:spcPct val="150000"/>
              </a:lnSpc>
              <a:spcBef>
                <a:spcPts val="1200"/>
              </a:spcBef>
              <a:spcAft>
                <a:spcPts val="0"/>
              </a:spcAft>
              <a:buSzPts val="1800"/>
              <a:buAutoNum type="romanLcPeriod"/>
              <a:defRPr/>
            </a:lvl3pPr>
            <a:lvl4pPr marL="1828800" lvl="3" indent="-342900" algn="l">
              <a:lnSpc>
                <a:spcPct val="100000"/>
              </a:lnSpc>
              <a:spcBef>
                <a:spcPts val="1000"/>
              </a:spcBef>
              <a:spcAft>
                <a:spcPts val="0"/>
              </a:spcAft>
              <a:buSzPts val="1800"/>
              <a:buChar char=" "/>
              <a:defRPr/>
            </a:lvl4pPr>
            <a:lvl5pPr marL="2286000" lvl="4" indent="-342900" algn="l">
              <a:lnSpc>
                <a:spcPct val="100000"/>
              </a:lnSpc>
              <a:spcBef>
                <a:spcPts val="800"/>
              </a:spcBef>
              <a:spcAft>
                <a:spcPts val="0"/>
              </a:spcAft>
              <a:buSzPts val="1800"/>
              <a:buChar char=" "/>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294" name="Google Shape;294;p60"/>
          <p:cNvSpPr txBox="1"/>
          <p:nvPr/>
        </p:nvSpPr>
        <p:spPr>
          <a:xfrm>
            <a:off x="368300" y="9410700"/>
            <a:ext cx="17551404" cy="609600"/>
          </a:xfrm>
          <a:prstGeom prst="rect">
            <a:avLst/>
          </a:prstGeom>
          <a:noFill/>
          <a:ln>
            <a:noFill/>
          </a:ln>
        </p:spPr>
        <p:txBody>
          <a:bodyPr spcFirstLastPara="1" wrap="square" lIns="0" tIns="0" rIns="0" bIns="0" anchor="b" anchorCtr="0">
            <a:noAutofit/>
          </a:bodyPr>
          <a:lstStyle/>
          <a:p>
            <a:pPr marL="0" marR="0" lvl="0" indent="0" algn="l" rtl="0">
              <a:lnSpc>
                <a:spcPct val="90000"/>
              </a:lnSpc>
              <a:spcBef>
                <a:spcPts val="0"/>
              </a:spcBef>
              <a:spcAft>
                <a:spcPts val="0"/>
              </a:spcAft>
              <a:buNone/>
            </a:pPr>
            <a:r>
              <a:rPr lang="en-US" sz="1200">
                <a:solidFill>
                  <a:srgbClr val="A5A5A5"/>
                </a:solidFill>
                <a:latin typeface="Arial"/>
                <a:ea typeface="Arial"/>
                <a:cs typeface="Arial"/>
                <a:sym typeface="Arial"/>
              </a:rPr>
              <a:t>Autodesk and the Autodesk logo are registered trademarks or trademarks of Autodesk, Inc., and/or its subsidiaries and/or affiliates in the USA and/or other countries. All other brand names, product names, or trademarks belong to their respective holders. Autodesk reserves the right to alter product and services offerings, and specifications and pricing at any time without notice, and is not responsible for typographical or graphical errors that may appear in this document.</a:t>
            </a:r>
            <a:endParaRPr/>
          </a:p>
          <a:p>
            <a:pPr marL="0" marR="0" lvl="0" indent="0" algn="l" rtl="0">
              <a:lnSpc>
                <a:spcPct val="90000"/>
              </a:lnSpc>
              <a:spcBef>
                <a:spcPts val="600"/>
              </a:spcBef>
              <a:spcAft>
                <a:spcPts val="0"/>
              </a:spcAft>
              <a:buNone/>
            </a:pPr>
            <a:r>
              <a:rPr lang="en-US" sz="1200">
                <a:solidFill>
                  <a:srgbClr val="A5A5A5"/>
                </a:solidFill>
                <a:latin typeface="Arial"/>
                <a:ea typeface="Arial"/>
                <a:cs typeface="Arial"/>
                <a:sym typeface="Arial"/>
              </a:rPr>
              <a:t>© 2023 Autodesk. All rights reserved.</a:t>
            </a:r>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ver B">
  <p:cSld name="Cover B">
    <p:spTree>
      <p:nvGrpSpPr>
        <p:cNvPr id="1" name="Shape 51"/>
        <p:cNvGrpSpPr/>
        <p:nvPr/>
      </p:nvGrpSpPr>
      <p:grpSpPr>
        <a:xfrm>
          <a:off x="0" y="0"/>
          <a:ext cx="0" cy="0"/>
          <a:chOff x="0" y="0"/>
          <a:chExt cx="0" cy="0"/>
        </a:xfrm>
      </p:grpSpPr>
      <p:sp>
        <p:nvSpPr>
          <p:cNvPr id="52" name="Google Shape;52;p18"/>
          <p:cNvSpPr/>
          <p:nvPr/>
        </p:nvSpPr>
        <p:spPr>
          <a:xfrm>
            <a:off x="0" y="0"/>
            <a:ext cx="18288000" cy="10287000"/>
          </a:xfrm>
          <a:prstGeom prst="rect">
            <a:avLst/>
          </a:prstGeom>
          <a:solidFill>
            <a:schemeClr val="lt1">
              <a:alpha val="8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7200">
              <a:solidFill>
                <a:schemeClr val="lt1"/>
              </a:solidFill>
              <a:latin typeface="Arial"/>
              <a:ea typeface="Arial"/>
              <a:cs typeface="Arial"/>
              <a:sym typeface="Arial"/>
            </a:endParaRPr>
          </a:p>
        </p:txBody>
      </p:sp>
      <p:sp>
        <p:nvSpPr>
          <p:cNvPr id="53" name="Google Shape;53;p18"/>
          <p:cNvSpPr>
            <a:spLocks noGrp="1"/>
          </p:cNvSpPr>
          <p:nvPr>
            <p:ph type="pic" idx="2"/>
          </p:nvPr>
        </p:nvSpPr>
        <p:spPr>
          <a:xfrm>
            <a:off x="0" y="0"/>
            <a:ext cx="18288000" cy="10287000"/>
          </a:xfrm>
          <a:prstGeom prst="rect">
            <a:avLst/>
          </a:prstGeom>
          <a:solidFill>
            <a:srgbClr val="D8D8D8"/>
          </a:solidFill>
          <a:ln>
            <a:noFill/>
          </a:ln>
        </p:spPr>
      </p:sp>
      <p:cxnSp>
        <p:nvCxnSpPr>
          <p:cNvPr id="54" name="Google Shape;54;p18"/>
          <p:cNvCxnSpPr/>
          <p:nvPr/>
        </p:nvCxnSpPr>
        <p:spPr>
          <a:xfrm rot="10800000">
            <a:off x="3882958" y="7360214"/>
            <a:ext cx="2635200" cy="0"/>
          </a:xfrm>
          <a:prstGeom prst="straightConnector1">
            <a:avLst/>
          </a:prstGeom>
          <a:noFill/>
          <a:ln w="38100" cap="flat" cmpd="sng">
            <a:solidFill>
              <a:schemeClr val="dk2"/>
            </a:solidFill>
            <a:prstDash val="solid"/>
            <a:miter lim="800000"/>
            <a:headEnd type="none" w="sm" len="sm"/>
            <a:tailEnd type="none" w="sm" len="sm"/>
          </a:ln>
        </p:spPr>
      </p:cxnSp>
      <p:pic>
        <p:nvPicPr>
          <p:cNvPr id="55" name="Google Shape;55;p18"/>
          <p:cNvPicPr preferRelativeResize="0"/>
          <p:nvPr/>
        </p:nvPicPr>
        <p:blipFill rotWithShape="1">
          <a:blip r:embed="rId2">
            <a:alphaModFix/>
          </a:blip>
          <a:srcRect/>
          <a:stretch/>
        </p:blipFill>
        <p:spPr>
          <a:xfrm>
            <a:off x="14916202" y="730250"/>
            <a:ext cx="2635200" cy="270192"/>
          </a:xfrm>
          <a:prstGeom prst="rect">
            <a:avLst/>
          </a:prstGeom>
          <a:noFill/>
          <a:ln>
            <a:noFill/>
          </a:ln>
        </p:spPr>
      </p:pic>
      <p:sp>
        <p:nvSpPr>
          <p:cNvPr id="56" name="Google Shape;56;p18"/>
          <p:cNvSpPr/>
          <p:nvPr/>
        </p:nvSpPr>
        <p:spPr>
          <a:xfrm>
            <a:off x="733494" y="3740152"/>
            <a:ext cx="2632200" cy="1800224"/>
          </a:xfrm>
          <a:custGeom>
            <a:avLst/>
            <a:gdLst/>
            <a:ahLst/>
            <a:cxnLst/>
            <a:rect l="l" t="t" r="r" b="b"/>
            <a:pathLst>
              <a:path w="195276" h="133554" extrusionOk="0">
                <a:moveTo>
                  <a:pt x="979" y="133489"/>
                </a:moveTo>
                <a:lnTo>
                  <a:pt x="120554" y="59108"/>
                </a:lnTo>
                <a:lnTo>
                  <a:pt x="182583" y="59108"/>
                </a:lnTo>
                <a:cubicBezTo>
                  <a:pt x="184583" y="59108"/>
                  <a:pt x="186204" y="60729"/>
                  <a:pt x="186204" y="62729"/>
                </a:cubicBezTo>
                <a:cubicBezTo>
                  <a:pt x="186204" y="62731"/>
                  <a:pt x="186204" y="62735"/>
                  <a:pt x="186204" y="62737"/>
                </a:cubicBezTo>
                <a:cubicBezTo>
                  <a:pt x="186305" y="64000"/>
                  <a:pt x="185638" y="65201"/>
                  <a:pt x="184512" y="65783"/>
                </a:cubicBezTo>
                <a:lnTo>
                  <a:pt x="125782" y="100994"/>
                </a:lnTo>
                <a:cubicBezTo>
                  <a:pt x="121967" y="103278"/>
                  <a:pt x="120630" y="107863"/>
                  <a:pt x="120630" y="111298"/>
                </a:cubicBezTo>
                <a:lnTo>
                  <a:pt x="120571" y="133489"/>
                </a:lnTo>
                <a:lnTo>
                  <a:pt x="195206" y="133489"/>
                </a:lnTo>
                <a:lnTo>
                  <a:pt x="195206" y="4524"/>
                </a:lnTo>
                <a:cubicBezTo>
                  <a:pt x="195213" y="1996"/>
                  <a:pt x="193170" y="-59"/>
                  <a:pt x="190642" y="-66"/>
                </a:cubicBezTo>
                <a:cubicBezTo>
                  <a:pt x="190572" y="-66"/>
                  <a:pt x="190504" y="-65"/>
                  <a:pt x="190434" y="-62"/>
                </a:cubicBezTo>
                <a:lnTo>
                  <a:pt x="119217" y="-62"/>
                </a:lnTo>
                <a:lnTo>
                  <a:pt x="-70" y="73998"/>
                </a:lnTo>
                <a:lnTo>
                  <a:pt x="-70" y="133489"/>
                </a:lnTo>
                <a:close/>
              </a:path>
            </a:pathLst>
          </a:custGeom>
          <a:solidFill>
            <a:srgbClr val="0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7200">
              <a:solidFill>
                <a:schemeClr val="dk1"/>
              </a:solidFill>
              <a:latin typeface="Arial"/>
              <a:ea typeface="Arial"/>
              <a:cs typeface="Arial"/>
              <a:sym typeface="Arial"/>
            </a:endParaRPr>
          </a:p>
        </p:txBody>
      </p:sp>
      <p:sp>
        <p:nvSpPr>
          <p:cNvPr id="57" name="Google Shape;57;p18"/>
          <p:cNvSpPr txBox="1">
            <a:spLocks noGrp="1"/>
          </p:cNvSpPr>
          <p:nvPr>
            <p:ph type="body" idx="1"/>
          </p:nvPr>
        </p:nvSpPr>
        <p:spPr>
          <a:xfrm>
            <a:off x="9144000" y="9847871"/>
            <a:ext cx="8770820" cy="184666"/>
          </a:xfrm>
          <a:prstGeom prst="rect">
            <a:avLst/>
          </a:prstGeom>
          <a:noFill/>
          <a:ln>
            <a:noFill/>
          </a:ln>
        </p:spPr>
        <p:txBody>
          <a:bodyPr spcFirstLastPara="1" wrap="square" lIns="0" tIns="0" rIns="0" bIns="0" anchor="b" anchorCtr="0">
            <a:spAutoFit/>
          </a:bodyPr>
          <a:lstStyle>
            <a:lvl1pPr marL="457200" lvl="0" indent="-228600" algn="r">
              <a:lnSpc>
                <a:spcPct val="100000"/>
              </a:lnSpc>
              <a:spcBef>
                <a:spcPts val="4000"/>
              </a:spcBef>
              <a:spcAft>
                <a:spcPts val="0"/>
              </a:spcAft>
              <a:buSzPts val="1200"/>
              <a:buNone/>
              <a:defRPr sz="1200">
                <a:solidFill>
                  <a:srgbClr val="7F7F7F"/>
                </a:solidFill>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68300" algn="l">
              <a:lnSpc>
                <a:spcPct val="100000"/>
              </a:lnSpc>
              <a:spcBef>
                <a:spcPts val="800"/>
              </a:spcBef>
              <a:spcAft>
                <a:spcPts val="0"/>
              </a:spcAft>
              <a:buSzPts val="22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58" name="Google Shape;58;p18"/>
          <p:cNvSpPr txBox="1">
            <a:spLocks noGrp="1"/>
          </p:cNvSpPr>
          <p:nvPr>
            <p:ph type="subTitle" idx="3"/>
          </p:nvPr>
        </p:nvSpPr>
        <p:spPr>
          <a:xfrm>
            <a:off x="3882959" y="5923204"/>
            <a:ext cx="13668442" cy="498598"/>
          </a:xfrm>
          <a:prstGeom prst="rect">
            <a:avLst/>
          </a:prstGeom>
          <a:noFill/>
          <a:ln>
            <a:noFill/>
          </a:ln>
        </p:spPr>
        <p:txBody>
          <a:bodyPr spcFirstLastPara="1" wrap="square" lIns="0" tIns="0" rIns="0" bIns="0" anchor="t" anchorCtr="0">
            <a:spAutoFit/>
          </a:bodyPr>
          <a:lstStyle>
            <a:lvl1pPr lvl="0" algn="l">
              <a:lnSpc>
                <a:spcPct val="100000"/>
              </a:lnSpc>
              <a:spcBef>
                <a:spcPts val="4000"/>
              </a:spcBef>
              <a:spcAft>
                <a:spcPts val="0"/>
              </a:spcAft>
              <a:buSzPts val="3600"/>
              <a:buNone/>
              <a:defRPr sz="3600"/>
            </a:lvl1pPr>
            <a:lvl2pPr lvl="1" algn="l">
              <a:lnSpc>
                <a:spcPct val="100000"/>
              </a:lnSpc>
              <a:spcBef>
                <a:spcPts val="1600"/>
              </a:spcBef>
              <a:spcAft>
                <a:spcPts val="0"/>
              </a:spcAft>
              <a:buSzPts val="1800"/>
              <a:buChar char="o"/>
              <a:defRPr/>
            </a:lvl2pPr>
            <a:lvl3pPr lvl="2" algn="l">
              <a:lnSpc>
                <a:spcPct val="100000"/>
              </a:lnSpc>
              <a:spcBef>
                <a:spcPts val="1200"/>
              </a:spcBef>
              <a:spcAft>
                <a:spcPts val="0"/>
              </a:spcAft>
              <a:buSzPts val="1800"/>
              <a:buChar char="•"/>
              <a:defRPr/>
            </a:lvl3pPr>
            <a:lvl4pPr lvl="3" algn="l">
              <a:lnSpc>
                <a:spcPct val="100000"/>
              </a:lnSpc>
              <a:spcBef>
                <a:spcPts val="1000"/>
              </a:spcBef>
              <a:spcAft>
                <a:spcPts val="0"/>
              </a:spcAft>
              <a:buSzPts val="1800"/>
              <a:buChar char="•"/>
              <a:defRPr/>
            </a:lvl4pPr>
            <a:lvl5pPr lvl="4" algn="l">
              <a:lnSpc>
                <a:spcPct val="100000"/>
              </a:lnSpc>
              <a:spcBef>
                <a:spcPts val="800"/>
              </a:spcBef>
              <a:spcAft>
                <a:spcPts val="0"/>
              </a:spcAft>
              <a:buSzPts val="1800"/>
              <a:buChar char="•"/>
              <a:defRPr/>
            </a:lvl5pPr>
            <a:lvl6pPr lvl="5" algn="l">
              <a:lnSpc>
                <a:spcPct val="90000"/>
              </a:lnSpc>
              <a:spcBef>
                <a:spcPts val="750"/>
              </a:spcBef>
              <a:spcAft>
                <a:spcPts val="0"/>
              </a:spcAft>
              <a:buClr>
                <a:schemeClr val="dk1"/>
              </a:buClr>
              <a:buSzPts val="1800"/>
              <a:buChar char="•"/>
              <a:defRPr/>
            </a:lvl6pPr>
            <a:lvl7pPr lvl="6" algn="l">
              <a:lnSpc>
                <a:spcPct val="90000"/>
              </a:lnSpc>
              <a:spcBef>
                <a:spcPts val="750"/>
              </a:spcBef>
              <a:spcAft>
                <a:spcPts val="0"/>
              </a:spcAft>
              <a:buClr>
                <a:schemeClr val="dk1"/>
              </a:buClr>
              <a:buSzPts val="1800"/>
              <a:buChar char="•"/>
              <a:defRPr/>
            </a:lvl7pPr>
            <a:lvl8pPr lvl="7" algn="l">
              <a:lnSpc>
                <a:spcPct val="90000"/>
              </a:lnSpc>
              <a:spcBef>
                <a:spcPts val="750"/>
              </a:spcBef>
              <a:spcAft>
                <a:spcPts val="0"/>
              </a:spcAft>
              <a:buClr>
                <a:schemeClr val="dk1"/>
              </a:buClr>
              <a:buSzPts val="1800"/>
              <a:buChar char="•"/>
              <a:defRPr/>
            </a:lvl8pPr>
            <a:lvl9pPr lvl="8" algn="l">
              <a:lnSpc>
                <a:spcPct val="90000"/>
              </a:lnSpc>
              <a:spcBef>
                <a:spcPts val="750"/>
              </a:spcBef>
              <a:spcAft>
                <a:spcPts val="0"/>
              </a:spcAft>
              <a:buClr>
                <a:schemeClr val="dk1"/>
              </a:buClr>
              <a:buSzPts val="1800"/>
              <a:buChar char="•"/>
              <a:defRPr/>
            </a:lvl9pPr>
          </a:lstStyle>
          <a:p>
            <a:endParaRPr/>
          </a:p>
        </p:txBody>
      </p:sp>
      <p:sp>
        <p:nvSpPr>
          <p:cNvPr id="59" name="Google Shape;59;p18"/>
          <p:cNvSpPr txBox="1">
            <a:spLocks noGrp="1"/>
          </p:cNvSpPr>
          <p:nvPr>
            <p:ph type="body" idx="4"/>
          </p:nvPr>
        </p:nvSpPr>
        <p:spPr>
          <a:xfrm>
            <a:off x="3882958" y="7796406"/>
            <a:ext cx="7680964" cy="430888"/>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4000"/>
              </a:spcBef>
              <a:spcAft>
                <a:spcPts val="0"/>
              </a:spcAft>
              <a:buSzPts val="2800"/>
              <a:buNone/>
              <a:defRPr sz="2800"/>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60" name="Google Shape;60;p18"/>
          <p:cNvSpPr txBox="1">
            <a:spLocks noGrp="1"/>
          </p:cNvSpPr>
          <p:nvPr>
            <p:ph type="body" idx="5"/>
          </p:nvPr>
        </p:nvSpPr>
        <p:spPr>
          <a:xfrm>
            <a:off x="3882958" y="8222781"/>
            <a:ext cx="7680964" cy="338554"/>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4000"/>
              </a:spcBef>
              <a:spcAft>
                <a:spcPts val="0"/>
              </a:spcAft>
              <a:buSzPts val="2200"/>
              <a:buNone/>
              <a:defRPr sz="2200"/>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61" name="Google Shape;61;p18"/>
          <p:cNvSpPr txBox="1">
            <a:spLocks noGrp="1"/>
          </p:cNvSpPr>
          <p:nvPr>
            <p:ph type="ftr" idx="11"/>
          </p:nvPr>
        </p:nvSpPr>
        <p:spPr>
          <a:xfrm>
            <a:off x="368301" y="9473274"/>
            <a:ext cx="8772526" cy="304800"/>
          </a:xfrm>
          <a:prstGeom prst="rect">
            <a:avLst/>
          </a:prstGeom>
          <a:noFill/>
          <a:ln>
            <a:noFill/>
          </a:ln>
        </p:spPr>
        <p:txBody>
          <a:bodyPr spcFirstLastPara="1" wrap="square" lIns="0" tIns="0" rIns="0" bIns="0" anchor="b" anchorCtr="0">
            <a:noAutofit/>
          </a:bodyPr>
          <a:lstStyle>
            <a:lvl1pPr lvl="0" algn="l">
              <a:spcBef>
                <a:spcPts val="0"/>
              </a:spcBef>
              <a:spcAft>
                <a:spcPts val="0"/>
              </a:spcAft>
              <a:buSzPts val="1400"/>
              <a:buNone/>
              <a:defRPr>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2" name="Google Shape;62;p18"/>
          <p:cNvSpPr txBox="1"/>
          <p:nvPr/>
        </p:nvSpPr>
        <p:spPr>
          <a:xfrm>
            <a:off x="368301" y="9727736"/>
            <a:ext cx="8772526" cy="304800"/>
          </a:xfrm>
          <a:prstGeom prst="rect">
            <a:avLst/>
          </a:prstGeom>
          <a:noFill/>
          <a:ln>
            <a:noFill/>
          </a:ln>
        </p:spPr>
        <p:txBody>
          <a:bodyPr spcFirstLastPara="1" wrap="square" lIns="0" tIns="0" rIns="0" bIns="0" anchor="b" anchorCtr="0">
            <a:noAutofit/>
          </a:bodyPr>
          <a:lstStyle/>
          <a:p>
            <a:pPr marL="0" marR="0" lvl="0" indent="0" algn="l" rtl="0">
              <a:lnSpc>
                <a:spcPct val="90000"/>
              </a:lnSpc>
              <a:spcBef>
                <a:spcPts val="0"/>
              </a:spcBef>
              <a:spcAft>
                <a:spcPts val="0"/>
              </a:spcAft>
              <a:buNone/>
            </a:pPr>
            <a:r>
              <a:rPr lang="en-US" sz="1200">
                <a:solidFill>
                  <a:srgbClr val="7F7F7F"/>
                </a:solidFill>
                <a:latin typeface="Arial"/>
                <a:ea typeface="Arial"/>
                <a:cs typeface="Arial"/>
                <a:sym typeface="Arial"/>
              </a:rPr>
              <a:t>© 2023 Autodesk. All rights reserved.</a:t>
            </a:r>
            <a:endParaRPr/>
          </a:p>
        </p:txBody>
      </p:sp>
      <p:sp>
        <p:nvSpPr>
          <p:cNvPr id="63" name="Google Shape;63;p18"/>
          <p:cNvSpPr txBox="1">
            <a:spLocks noGrp="1"/>
          </p:cNvSpPr>
          <p:nvPr>
            <p:ph type="title"/>
          </p:nvPr>
        </p:nvSpPr>
        <p:spPr>
          <a:xfrm>
            <a:off x="3882958" y="3512884"/>
            <a:ext cx="13668440" cy="2217600"/>
          </a:xfrm>
          <a:prstGeom prst="rect">
            <a:avLst/>
          </a:prstGeom>
          <a:noFill/>
          <a:ln>
            <a:noFill/>
          </a:ln>
        </p:spPr>
        <p:txBody>
          <a:bodyPr spcFirstLastPara="1" wrap="square" lIns="0" tIns="0" rIns="0" bIns="0" anchor="b" anchorCtr="0">
            <a:spAutoFit/>
          </a:bodyPr>
          <a:lstStyle>
            <a:lvl1pPr lvl="0" algn="l">
              <a:lnSpc>
                <a:spcPct val="90000"/>
              </a:lnSpc>
              <a:spcBef>
                <a:spcPts val="0"/>
              </a:spcBef>
              <a:spcAft>
                <a:spcPts val="0"/>
              </a:spcAft>
              <a:buClr>
                <a:schemeClr val="dk1"/>
              </a:buClr>
              <a:buSzPts val="8000"/>
              <a:buFont typeface="Arial"/>
              <a:buNone/>
              <a:defRPr sz="8000" b="1" i="0">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Divider B">
  <p:cSld name="Divider B">
    <p:spTree>
      <p:nvGrpSpPr>
        <p:cNvPr id="1" name="Shape 64"/>
        <p:cNvGrpSpPr/>
        <p:nvPr/>
      </p:nvGrpSpPr>
      <p:grpSpPr>
        <a:xfrm>
          <a:off x="0" y="0"/>
          <a:ext cx="0" cy="0"/>
          <a:chOff x="0" y="0"/>
          <a:chExt cx="0" cy="0"/>
        </a:xfrm>
      </p:grpSpPr>
      <p:sp>
        <p:nvSpPr>
          <p:cNvPr id="65" name="Google Shape;65;p19"/>
          <p:cNvSpPr/>
          <p:nvPr/>
        </p:nvSpPr>
        <p:spPr>
          <a:xfrm>
            <a:off x="0" y="0"/>
            <a:ext cx="18288000" cy="10287000"/>
          </a:xfrm>
          <a:prstGeom prst="rect">
            <a:avLst/>
          </a:prstGeom>
          <a:solidFill>
            <a:schemeClr val="lt1">
              <a:alpha val="8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7200">
              <a:solidFill>
                <a:schemeClr val="lt1"/>
              </a:solidFill>
              <a:latin typeface="Arial"/>
              <a:ea typeface="Arial"/>
              <a:cs typeface="Arial"/>
              <a:sym typeface="Arial"/>
            </a:endParaRPr>
          </a:p>
        </p:txBody>
      </p:sp>
      <p:sp>
        <p:nvSpPr>
          <p:cNvPr id="66" name="Google Shape;66;p19"/>
          <p:cNvSpPr>
            <a:spLocks noGrp="1"/>
          </p:cNvSpPr>
          <p:nvPr>
            <p:ph type="pic" idx="2"/>
          </p:nvPr>
        </p:nvSpPr>
        <p:spPr>
          <a:xfrm>
            <a:off x="0" y="0"/>
            <a:ext cx="18288000" cy="10287000"/>
          </a:xfrm>
          <a:prstGeom prst="rect">
            <a:avLst/>
          </a:prstGeom>
          <a:solidFill>
            <a:srgbClr val="D8D8D8"/>
          </a:solidFill>
          <a:ln>
            <a:noFill/>
          </a:ln>
        </p:spPr>
      </p:sp>
      <p:sp>
        <p:nvSpPr>
          <p:cNvPr id="67" name="Google Shape;67;p19"/>
          <p:cNvSpPr/>
          <p:nvPr/>
        </p:nvSpPr>
        <p:spPr>
          <a:xfrm>
            <a:off x="15645007" y="730250"/>
            <a:ext cx="1903394" cy="1301776"/>
          </a:xfrm>
          <a:custGeom>
            <a:avLst/>
            <a:gdLst/>
            <a:ahLst/>
            <a:cxnLst/>
            <a:rect l="l" t="t" r="r" b="b"/>
            <a:pathLst>
              <a:path w="195276" h="133554" extrusionOk="0">
                <a:moveTo>
                  <a:pt x="979" y="133489"/>
                </a:moveTo>
                <a:lnTo>
                  <a:pt x="120554" y="59108"/>
                </a:lnTo>
                <a:lnTo>
                  <a:pt x="182583" y="59108"/>
                </a:lnTo>
                <a:cubicBezTo>
                  <a:pt x="184583" y="59108"/>
                  <a:pt x="186204" y="60729"/>
                  <a:pt x="186204" y="62729"/>
                </a:cubicBezTo>
                <a:cubicBezTo>
                  <a:pt x="186204" y="62731"/>
                  <a:pt x="186204" y="62735"/>
                  <a:pt x="186204" y="62737"/>
                </a:cubicBezTo>
                <a:cubicBezTo>
                  <a:pt x="186305" y="64000"/>
                  <a:pt x="185638" y="65201"/>
                  <a:pt x="184512" y="65783"/>
                </a:cubicBezTo>
                <a:lnTo>
                  <a:pt x="125782" y="100994"/>
                </a:lnTo>
                <a:cubicBezTo>
                  <a:pt x="121967" y="103278"/>
                  <a:pt x="120630" y="107863"/>
                  <a:pt x="120630" y="111298"/>
                </a:cubicBezTo>
                <a:lnTo>
                  <a:pt x="120571" y="133489"/>
                </a:lnTo>
                <a:lnTo>
                  <a:pt x="195206" y="133489"/>
                </a:lnTo>
                <a:lnTo>
                  <a:pt x="195206" y="4524"/>
                </a:lnTo>
                <a:cubicBezTo>
                  <a:pt x="195213" y="1996"/>
                  <a:pt x="193170" y="-59"/>
                  <a:pt x="190642" y="-66"/>
                </a:cubicBezTo>
                <a:cubicBezTo>
                  <a:pt x="190572" y="-66"/>
                  <a:pt x="190504" y="-65"/>
                  <a:pt x="190434" y="-62"/>
                </a:cubicBezTo>
                <a:lnTo>
                  <a:pt x="119217" y="-62"/>
                </a:lnTo>
                <a:lnTo>
                  <a:pt x="-70" y="73998"/>
                </a:lnTo>
                <a:lnTo>
                  <a:pt x="-70" y="133489"/>
                </a:lnTo>
                <a:close/>
              </a:path>
            </a:pathLst>
          </a:custGeom>
          <a:solidFill>
            <a:srgbClr val="0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7200">
              <a:solidFill>
                <a:schemeClr val="dk1"/>
              </a:solidFill>
              <a:latin typeface="Arial"/>
              <a:ea typeface="Arial"/>
              <a:cs typeface="Arial"/>
              <a:sym typeface="Arial"/>
            </a:endParaRPr>
          </a:p>
        </p:txBody>
      </p:sp>
      <p:sp>
        <p:nvSpPr>
          <p:cNvPr id="68" name="Google Shape;68;p19"/>
          <p:cNvSpPr txBox="1">
            <a:spLocks noGrp="1"/>
          </p:cNvSpPr>
          <p:nvPr>
            <p:ph type="body" idx="1"/>
          </p:nvPr>
        </p:nvSpPr>
        <p:spPr>
          <a:xfrm>
            <a:off x="373180" y="9835635"/>
            <a:ext cx="8770820" cy="184666"/>
          </a:xfrm>
          <a:prstGeom prst="rect">
            <a:avLst/>
          </a:prstGeom>
          <a:noFill/>
          <a:ln>
            <a:noFill/>
          </a:ln>
        </p:spPr>
        <p:txBody>
          <a:bodyPr spcFirstLastPara="1" wrap="square" lIns="0" tIns="0" rIns="0" bIns="0" anchor="b" anchorCtr="0">
            <a:spAutoFit/>
          </a:bodyPr>
          <a:lstStyle>
            <a:lvl1pPr marL="457200" lvl="0" indent="-228600" algn="l">
              <a:lnSpc>
                <a:spcPct val="100000"/>
              </a:lnSpc>
              <a:spcBef>
                <a:spcPts val="4000"/>
              </a:spcBef>
              <a:spcAft>
                <a:spcPts val="0"/>
              </a:spcAft>
              <a:buSzPts val="1200"/>
              <a:buNone/>
              <a:defRPr sz="1200">
                <a:solidFill>
                  <a:srgbClr val="7F7F7F"/>
                </a:solidFill>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68300" algn="l">
              <a:lnSpc>
                <a:spcPct val="100000"/>
              </a:lnSpc>
              <a:spcBef>
                <a:spcPts val="800"/>
              </a:spcBef>
              <a:spcAft>
                <a:spcPts val="0"/>
              </a:spcAft>
              <a:buSzPts val="22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69" name="Google Shape;69;p19"/>
          <p:cNvSpPr txBox="1">
            <a:spLocks noGrp="1"/>
          </p:cNvSpPr>
          <p:nvPr>
            <p:ph type="body" idx="3"/>
          </p:nvPr>
        </p:nvSpPr>
        <p:spPr>
          <a:xfrm>
            <a:off x="1474790" y="5944013"/>
            <a:ext cx="11379200" cy="498598"/>
          </a:xfrm>
          <a:prstGeom prst="rect">
            <a:avLst/>
          </a:prstGeom>
          <a:noFill/>
          <a:ln>
            <a:noFill/>
          </a:ln>
        </p:spPr>
        <p:txBody>
          <a:bodyPr spcFirstLastPara="1" wrap="square" lIns="0" tIns="0" rIns="0" bIns="0" anchor="t" anchorCtr="0">
            <a:spAutoFit/>
          </a:bodyPr>
          <a:lstStyle>
            <a:lvl1pPr marL="457200" lvl="0" indent="-228600" algn="l">
              <a:lnSpc>
                <a:spcPct val="90000"/>
              </a:lnSpc>
              <a:spcBef>
                <a:spcPts val="4000"/>
              </a:spcBef>
              <a:spcAft>
                <a:spcPts val="0"/>
              </a:spcAft>
              <a:buSzPts val="3600"/>
              <a:buNone/>
              <a:defRPr sz="3600">
                <a:solidFill>
                  <a:schemeClr val="dk1"/>
                </a:solidFill>
              </a:defRPr>
            </a:lvl1pPr>
            <a:lvl2pPr marL="914400" lvl="1" indent="-228600" algn="l">
              <a:lnSpc>
                <a:spcPct val="100000"/>
              </a:lnSpc>
              <a:spcBef>
                <a:spcPts val="1600"/>
              </a:spcBef>
              <a:spcAft>
                <a:spcPts val="0"/>
              </a:spcAft>
              <a:buSzPts val="3000"/>
              <a:buNone/>
              <a:defRPr sz="3000">
                <a:solidFill>
                  <a:srgbClr val="888888"/>
                </a:solidFill>
              </a:defRPr>
            </a:lvl2pPr>
            <a:lvl3pPr marL="1371600" lvl="2" indent="-228600" algn="l">
              <a:lnSpc>
                <a:spcPct val="100000"/>
              </a:lnSpc>
              <a:spcBef>
                <a:spcPts val="1200"/>
              </a:spcBef>
              <a:spcAft>
                <a:spcPts val="0"/>
              </a:spcAft>
              <a:buSzPts val="2700"/>
              <a:buNone/>
              <a:defRPr sz="2700">
                <a:solidFill>
                  <a:srgbClr val="888888"/>
                </a:solidFill>
              </a:defRPr>
            </a:lvl3pPr>
            <a:lvl4pPr marL="1828800" lvl="3" indent="-228600" algn="l">
              <a:lnSpc>
                <a:spcPct val="100000"/>
              </a:lnSpc>
              <a:spcBef>
                <a:spcPts val="1000"/>
              </a:spcBef>
              <a:spcAft>
                <a:spcPts val="0"/>
              </a:spcAft>
              <a:buSzPts val="2400"/>
              <a:buNone/>
              <a:defRPr sz="2400">
                <a:solidFill>
                  <a:srgbClr val="888888"/>
                </a:solidFill>
              </a:defRPr>
            </a:lvl4pPr>
            <a:lvl5pPr marL="2286000" lvl="4" indent="-228600" algn="l">
              <a:lnSpc>
                <a:spcPct val="100000"/>
              </a:lnSpc>
              <a:spcBef>
                <a:spcPts val="800"/>
              </a:spcBef>
              <a:spcAft>
                <a:spcPts val="0"/>
              </a:spcAft>
              <a:buSzPts val="2400"/>
              <a:buNone/>
              <a:defRPr sz="2400">
                <a:solidFill>
                  <a:srgbClr val="888888"/>
                </a:solidFill>
              </a:defRPr>
            </a:lvl5pPr>
            <a:lvl6pPr marL="2743200" lvl="5" indent="-228600" algn="l">
              <a:lnSpc>
                <a:spcPct val="90000"/>
              </a:lnSpc>
              <a:spcBef>
                <a:spcPts val="750"/>
              </a:spcBef>
              <a:spcAft>
                <a:spcPts val="0"/>
              </a:spcAft>
              <a:buClr>
                <a:srgbClr val="888888"/>
              </a:buClr>
              <a:buSzPts val="2400"/>
              <a:buNone/>
              <a:defRPr sz="2400">
                <a:solidFill>
                  <a:srgbClr val="888888"/>
                </a:solidFill>
              </a:defRPr>
            </a:lvl6pPr>
            <a:lvl7pPr marL="3200400" lvl="6" indent="-228600" algn="l">
              <a:lnSpc>
                <a:spcPct val="90000"/>
              </a:lnSpc>
              <a:spcBef>
                <a:spcPts val="750"/>
              </a:spcBef>
              <a:spcAft>
                <a:spcPts val="0"/>
              </a:spcAft>
              <a:buClr>
                <a:srgbClr val="888888"/>
              </a:buClr>
              <a:buSzPts val="2400"/>
              <a:buNone/>
              <a:defRPr sz="2400">
                <a:solidFill>
                  <a:srgbClr val="888888"/>
                </a:solidFill>
              </a:defRPr>
            </a:lvl7pPr>
            <a:lvl8pPr marL="3657600" lvl="7" indent="-228600" algn="l">
              <a:lnSpc>
                <a:spcPct val="90000"/>
              </a:lnSpc>
              <a:spcBef>
                <a:spcPts val="750"/>
              </a:spcBef>
              <a:spcAft>
                <a:spcPts val="0"/>
              </a:spcAft>
              <a:buClr>
                <a:srgbClr val="888888"/>
              </a:buClr>
              <a:buSzPts val="2400"/>
              <a:buNone/>
              <a:defRPr sz="2400">
                <a:solidFill>
                  <a:srgbClr val="888888"/>
                </a:solidFill>
              </a:defRPr>
            </a:lvl8pPr>
            <a:lvl9pPr marL="4114800" lvl="8" indent="-228600" algn="l">
              <a:lnSpc>
                <a:spcPct val="90000"/>
              </a:lnSpc>
              <a:spcBef>
                <a:spcPts val="750"/>
              </a:spcBef>
              <a:spcAft>
                <a:spcPts val="0"/>
              </a:spcAft>
              <a:buClr>
                <a:srgbClr val="888888"/>
              </a:buClr>
              <a:buSzPts val="2400"/>
              <a:buNone/>
              <a:defRPr sz="2400">
                <a:solidFill>
                  <a:srgbClr val="888888"/>
                </a:solidFill>
              </a:defRPr>
            </a:lvl9pPr>
          </a:lstStyle>
          <a:p>
            <a:endParaRPr/>
          </a:p>
        </p:txBody>
      </p:sp>
      <p:sp>
        <p:nvSpPr>
          <p:cNvPr id="70" name="Google Shape;70;p19"/>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spcBef>
                <a:spcPts val="0"/>
              </a:spcBef>
              <a:spcAft>
                <a:spcPts val="0"/>
              </a:spcAft>
              <a:buSzPts val="1400"/>
              <a:buNone/>
              <a:defRPr>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9"/>
          <p:cNvSpPr txBox="1">
            <a:spLocks noGrp="1"/>
          </p:cNvSpPr>
          <p:nvPr>
            <p:ph type="title"/>
          </p:nvPr>
        </p:nvSpPr>
        <p:spPr>
          <a:xfrm>
            <a:off x="1474790" y="3529750"/>
            <a:ext cx="13668440" cy="2217600"/>
          </a:xfrm>
          <a:prstGeom prst="rect">
            <a:avLst/>
          </a:prstGeom>
          <a:noFill/>
          <a:ln>
            <a:noFill/>
          </a:ln>
        </p:spPr>
        <p:txBody>
          <a:bodyPr spcFirstLastPara="1" wrap="square" lIns="0" tIns="0" rIns="0" bIns="0" anchor="b" anchorCtr="0">
            <a:spAutoFit/>
          </a:bodyPr>
          <a:lstStyle>
            <a:lvl1pPr lvl="0" algn="l">
              <a:lnSpc>
                <a:spcPct val="90000"/>
              </a:lnSpc>
              <a:spcBef>
                <a:spcPts val="0"/>
              </a:spcBef>
              <a:spcAft>
                <a:spcPts val="0"/>
              </a:spcAft>
              <a:buClr>
                <a:schemeClr val="dk1"/>
              </a:buClr>
              <a:buSzPts val="8000"/>
              <a:buFont typeface="Arial"/>
              <a:buNone/>
              <a:defRPr sz="8000" b="1" i="0">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Subtitle, and Content">
  <p:cSld name="Title, Subtitle, and Content">
    <p:spTree>
      <p:nvGrpSpPr>
        <p:cNvPr id="1" name="Shape 72"/>
        <p:cNvGrpSpPr/>
        <p:nvPr/>
      </p:nvGrpSpPr>
      <p:grpSpPr>
        <a:xfrm>
          <a:off x="0" y="0"/>
          <a:ext cx="0" cy="0"/>
          <a:chOff x="0" y="0"/>
          <a:chExt cx="0" cy="0"/>
        </a:xfrm>
      </p:grpSpPr>
      <p:sp>
        <p:nvSpPr>
          <p:cNvPr id="73" name="Google Shape;73;p20"/>
          <p:cNvSpPr txBox="1">
            <a:spLocks noGrp="1"/>
          </p:cNvSpPr>
          <p:nvPr>
            <p:ph type="body" idx="1"/>
          </p:nvPr>
        </p:nvSpPr>
        <p:spPr>
          <a:xfrm>
            <a:off x="736980" y="1558927"/>
            <a:ext cx="16814040" cy="492442"/>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4000"/>
              </a:spcBef>
              <a:spcAft>
                <a:spcPts val="0"/>
              </a:spcAft>
              <a:buSzPts val="3200"/>
              <a:buNone/>
              <a:defRPr sz="3200" b="1"/>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74" name="Google Shape;74;p20"/>
          <p:cNvSpPr txBox="1">
            <a:spLocks noGrp="1"/>
          </p:cNvSpPr>
          <p:nvPr>
            <p:ph type="body" idx="2"/>
          </p:nvPr>
        </p:nvSpPr>
        <p:spPr>
          <a:xfrm>
            <a:off x="736980" y="2377440"/>
            <a:ext cx="16814040" cy="7178040"/>
          </a:xfrm>
          <a:prstGeom prst="rect">
            <a:avLst/>
          </a:prstGeom>
          <a:noFill/>
          <a:ln>
            <a:noFill/>
          </a:ln>
        </p:spPr>
        <p:txBody>
          <a:bodyPr spcFirstLastPara="1" wrap="square" lIns="0" tIns="0" rIns="0" bIns="0" anchor="t" anchorCtr="0">
            <a:normAutofit/>
          </a:bodyPr>
          <a:lstStyle>
            <a:lvl1pPr marL="457200" lvl="0" indent="-431800" algn="l">
              <a:lnSpc>
                <a:spcPct val="100000"/>
              </a:lnSpc>
              <a:spcBef>
                <a:spcPts val="4000"/>
              </a:spcBef>
              <a:spcAft>
                <a:spcPts val="0"/>
              </a:spcAft>
              <a:buSzPts val="3200"/>
              <a:buFont typeface="Arial"/>
              <a:buChar char=" "/>
              <a:defRPr b="1"/>
            </a:lvl1pPr>
            <a:lvl2pPr marL="914400" lvl="1" indent="-406400" algn="l">
              <a:lnSpc>
                <a:spcPct val="100000"/>
              </a:lnSpc>
              <a:spcBef>
                <a:spcPts val="1600"/>
              </a:spcBef>
              <a:spcAft>
                <a:spcPts val="0"/>
              </a:spcAft>
              <a:buSzPts val="2800"/>
              <a:buFont typeface="Arial"/>
              <a:buChar char=" "/>
              <a:defRPr/>
            </a:lvl2pPr>
            <a:lvl3pPr marL="1371600" lvl="2" indent="-381000" algn="l">
              <a:lnSpc>
                <a:spcPct val="100000"/>
              </a:lnSpc>
              <a:spcBef>
                <a:spcPts val="1200"/>
              </a:spcBef>
              <a:spcAft>
                <a:spcPts val="0"/>
              </a:spcAft>
              <a:buSzPts val="2400"/>
              <a:buFont typeface="Arial"/>
              <a:buChar char=" "/>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75" name="Google Shape;75;p20"/>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20"/>
          <p:cNvSpPr txBox="1">
            <a:spLocks noGrp="1"/>
          </p:cNvSpPr>
          <p:nvPr>
            <p:ph type="title"/>
          </p:nvPr>
        </p:nvSpPr>
        <p:spPr>
          <a:xfrm>
            <a:off x="736980" y="731521"/>
            <a:ext cx="16814040" cy="775597"/>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Content - 2 Column">
  <p:cSld name="Title and Content - 2 Column">
    <p:spTree>
      <p:nvGrpSpPr>
        <p:cNvPr id="1" name="Shape 77"/>
        <p:cNvGrpSpPr/>
        <p:nvPr/>
      </p:nvGrpSpPr>
      <p:grpSpPr>
        <a:xfrm>
          <a:off x="0" y="0"/>
          <a:ext cx="0" cy="0"/>
          <a:chOff x="0" y="0"/>
          <a:chExt cx="0" cy="0"/>
        </a:xfrm>
      </p:grpSpPr>
      <p:sp>
        <p:nvSpPr>
          <p:cNvPr id="78" name="Google Shape;78;p21"/>
          <p:cNvSpPr txBox="1">
            <a:spLocks noGrp="1"/>
          </p:cNvSpPr>
          <p:nvPr>
            <p:ph type="body" idx="1"/>
          </p:nvPr>
        </p:nvSpPr>
        <p:spPr>
          <a:xfrm>
            <a:off x="736980" y="2377440"/>
            <a:ext cx="8140320" cy="7178040"/>
          </a:xfrm>
          <a:prstGeom prst="rect">
            <a:avLst/>
          </a:prstGeom>
          <a:noFill/>
          <a:ln>
            <a:noFill/>
          </a:ln>
        </p:spPr>
        <p:txBody>
          <a:bodyPr spcFirstLastPara="1" wrap="square" lIns="0" tIns="0" rIns="0" bIns="0" anchor="t" anchorCtr="0">
            <a:normAutofit/>
          </a:bodyPr>
          <a:lstStyle>
            <a:lvl1pPr marL="457200" lvl="0" indent="-342900" algn="l">
              <a:lnSpc>
                <a:spcPct val="100000"/>
              </a:lnSpc>
              <a:spcBef>
                <a:spcPts val="4000"/>
              </a:spcBef>
              <a:spcAft>
                <a:spcPts val="0"/>
              </a:spcAft>
              <a:buSzPts val="1800"/>
              <a:buChar char="⚫"/>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79" name="Google Shape;79;p21"/>
          <p:cNvSpPr txBox="1">
            <a:spLocks noGrp="1"/>
          </p:cNvSpPr>
          <p:nvPr>
            <p:ph type="body" idx="2"/>
          </p:nvPr>
        </p:nvSpPr>
        <p:spPr>
          <a:xfrm>
            <a:off x="9411080" y="2377440"/>
            <a:ext cx="8140320" cy="7178040"/>
          </a:xfrm>
          <a:prstGeom prst="rect">
            <a:avLst/>
          </a:prstGeom>
          <a:noFill/>
          <a:ln>
            <a:noFill/>
          </a:ln>
        </p:spPr>
        <p:txBody>
          <a:bodyPr spcFirstLastPara="1" wrap="square" lIns="0" tIns="0" rIns="0" bIns="0" anchor="t" anchorCtr="0">
            <a:normAutofit/>
          </a:bodyPr>
          <a:lstStyle>
            <a:lvl1pPr marL="457200" lvl="0" indent="-342900" algn="l">
              <a:lnSpc>
                <a:spcPct val="100000"/>
              </a:lnSpc>
              <a:spcBef>
                <a:spcPts val="4000"/>
              </a:spcBef>
              <a:spcAft>
                <a:spcPts val="0"/>
              </a:spcAft>
              <a:buSzPts val="1800"/>
              <a:buChar char="⚫"/>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80" name="Google Shape;80;p21"/>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1" name="Google Shape;81;p21"/>
          <p:cNvSpPr txBox="1">
            <a:spLocks noGrp="1"/>
          </p:cNvSpPr>
          <p:nvPr>
            <p:ph type="title"/>
          </p:nvPr>
        </p:nvSpPr>
        <p:spPr>
          <a:xfrm>
            <a:off x="736980" y="731521"/>
            <a:ext cx="16814040" cy="775597"/>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Text, and Image">
  <p:cSld name="Title, Text, and Image">
    <p:spTree>
      <p:nvGrpSpPr>
        <p:cNvPr id="1" name="Shape 82"/>
        <p:cNvGrpSpPr/>
        <p:nvPr/>
      </p:nvGrpSpPr>
      <p:grpSpPr>
        <a:xfrm>
          <a:off x="0" y="0"/>
          <a:ext cx="0" cy="0"/>
          <a:chOff x="0" y="0"/>
          <a:chExt cx="0" cy="0"/>
        </a:xfrm>
      </p:grpSpPr>
      <p:sp>
        <p:nvSpPr>
          <p:cNvPr id="83" name="Google Shape;83;p22"/>
          <p:cNvSpPr txBox="1">
            <a:spLocks noGrp="1"/>
          </p:cNvSpPr>
          <p:nvPr>
            <p:ph type="body" idx="1"/>
          </p:nvPr>
        </p:nvSpPr>
        <p:spPr>
          <a:xfrm>
            <a:off x="736980" y="2377440"/>
            <a:ext cx="8140320" cy="7178040"/>
          </a:xfrm>
          <a:prstGeom prst="rect">
            <a:avLst/>
          </a:prstGeom>
          <a:noFill/>
          <a:ln>
            <a:noFill/>
          </a:ln>
        </p:spPr>
        <p:txBody>
          <a:bodyPr spcFirstLastPara="1" wrap="square" lIns="0" tIns="0" rIns="0" bIns="0" anchor="t" anchorCtr="0">
            <a:normAutofit/>
          </a:bodyPr>
          <a:lstStyle>
            <a:lvl1pPr marL="457200" lvl="0" indent="-342900" algn="l">
              <a:lnSpc>
                <a:spcPct val="100000"/>
              </a:lnSpc>
              <a:spcBef>
                <a:spcPts val="4000"/>
              </a:spcBef>
              <a:spcAft>
                <a:spcPts val="0"/>
              </a:spcAft>
              <a:buSzPts val="1800"/>
              <a:buChar char="⚫"/>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800"/>
              </a:spcBef>
              <a:spcAft>
                <a:spcPts val="0"/>
              </a:spcAft>
              <a:buSzPts val="18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84" name="Google Shape;84;p22"/>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5" name="Google Shape;85;p22"/>
          <p:cNvSpPr>
            <a:spLocks noGrp="1"/>
          </p:cNvSpPr>
          <p:nvPr>
            <p:ph type="pic" idx="2"/>
          </p:nvPr>
        </p:nvSpPr>
        <p:spPr>
          <a:xfrm>
            <a:off x="9410705" y="2397288"/>
            <a:ext cx="8140698" cy="7158192"/>
          </a:xfrm>
          <a:prstGeom prst="rect">
            <a:avLst/>
          </a:prstGeom>
          <a:solidFill>
            <a:srgbClr val="D8D8D8"/>
          </a:solidFill>
          <a:ln>
            <a:noFill/>
          </a:ln>
        </p:spPr>
      </p:sp>
      <p:sp>
        <p:nvSpPr>
          <p:cNvPr id="86" name="Google Shape;86;p22"/>
          <p:cNvSpPr txBox="1">
            <a:spLocks noGrp="1"/>
          </p:cNvSpPr>
          <p:nvPr>
            <p:ph type="body" idx="3"/>
          </p:nvPr>
        </p:nvSpPr>
        <p:spPr>
          <a:xfrm>
            <a:off x="9407526" y="9278481"/>
            <a:ext cx="8143876" cy="276999"/>
          </a:xfrm>
          <a:prstGeom prst="rect">
            <a:avLst/>
          </a:prstGeom>
          <a:noFill/>
          <a:ln>
            <a:noFill/>
          </a:ln>
        </p:spPr>
        <p:txBody>
          <a:bodyPr spcFirstLastPara="1" wrap="square" lIns="73150" tIns="45700" rIns="73150" bIns="45700" anchor="b" anchorCtr="0">
            <a:spAutoFit/>
          </a:bodyPr>
          <a:lstStyle>
            <a:lvl1pPr marL="457200" lvl="0" indent="-228600" algn="l">
              <a:lnSpc>
                <a:spcPct val="100000"/>
              </a:lnSpc>
              <a:spcBef>
                <a:spcPts val="4000"/>
              </a:spcBef>
              <a:spcAft>
                <a:spcPts val="0"/>
              </a:spcAft>
              <a:buSzPts val="1200"/>
              <a:buNone/>
              <a:defRPr sz="1200">
                <a:solidFill>
                  <a:schemeClr val="lt1"/>
                </a:solidFill>
              </a:defRPr>
            </a:lvl1pPr>
            <a:lvl2pPr marL="914400" lvl="1" indent="-342900" algn="l">
              <a:lnSpc>
                <a:spcPct val="100000"/>
              </a:lnSpc>
              <a:spcBef>
                <a:spcPts val="1600"/>
              </a:spcBef>
              <a:spcAft>
                <a:spcPts val="0"/>
              </a:spcAft>
              <a:buSzPts val="1800"/>
              <a:buChar char="o"/>
              <a:defRPr/>
            </a:lvl2pPr>
            <a:lvl3pPr marL="1371600" lvl="2" indent="-342900" algn="l">
              <a:lnSpc>
                <a:spcPct val="100000"/>
              </a:lnSpc>
              <a:spcBef>
                <a:spcPts val="12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68300" algn="l">
              <a:lnSpc>
                <a:spcPct val="100000"/>
              </a:lnSpc>
              <a:spcBef>
                <a:spcPts val="800"/>
              </a:spcBef>
              <a:spcAft>
                <a:spcPts val="0"/>
              </a:spcAft>
              <a:buSzPts val="2200"/>
              <a:buChar char="•"/>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a:p>
        </p:txBody>
      </p:sp>
      <p:sp>
        <p:nvSpPr>
          <p:cNvPr id="87" name="Google Shape;87;p22"/>
          <p:cNvSpPr txBox="1">
            <a:spLocks noGrp="1"/>
          </p:cNvSpPr>
          <p:nvPr>
            <p:ph type="title"/>
          </p:nvPr>
        </p:nvSpPr>
        <p:spPr>
          <a:xfrm>
            <a:off x="736980" y="731521"/>
            <a:ext cx="16814040" cy="775597"/>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extLst>
    <p:ext uri="{DCECCB84-F9BA-43D5-87BE-67443E8EF086}">
      <p15:sldGuideLst xmlns:p15="http://schemas.microsoft.com/office/powerpoint/2012/main">
        <p15:guide id="1" pos="3024">
          <p15:clr>
            <a:srgbClr val="FDE53C"/>
          </p15:clr>
        </p15:guide>
        <p15:guide id="2" pos="5592">
          <p15:clr>
            <a:srgbClr val="FDE53C"/>
          </p15:clr>
        </p15:guide>
        <p15:guide id="3" pos="5926">
          <p15:clr>
            <a:srgbClr val="FDE53C"/>
          </p15:clr>
        </p15:guide>
        <p15:guide id="4" pos="8490">
          <p15:clr>
            <a:srgbClr val="FDE53C"/>
          </p15:clr>
        </p15:guide>
        <p15:guide id="5" pos="3934">
          <p15:clr>
            <a:srgbClr val="5ACBF0"/>
          </p15:clr>
        </p15:guide>
        <p15:guide id="6" pos="7584">
          <p15:clr>
            <a:srgbClr val="5ACBF0"/>
          </p15:clr>
        </p15:guide>
        <p15:guide id="7" pos="3760">
          <p15:clr>
            <a:srgbClr val="5ACBF0"/>
          </p15:clr>
        </p15:guide>
        <p15:guide id="8" pos="4108">
          <p15:clr>
            <a:srgbClr val="5ACBF0"/>
          </p15:clr>
        </p15:guide>
        <p15:guide id="9" pos="7758">
          <p15:clr>
            <a:srgbClr val="5ACBF0"/>
          </p15:clr>
        </p15:guide>
        <p15:guide id="10" pos="7410">
          <p15:clr>
            <a:srgbClr val="5ACBF0"/>
          </p15:clr>
        </p15:guide>
        <p15:guide id="11" pos="3198">
          <p15:clr>
            <a:srgbClr val="FDE53C"/>
          </p15:clr>
        </p15:guide>
        <p15:guide id="12" pos="2850">
          <p15:clr>
            <a:srgbClr val="FDE53C"/>
          </p15:clr>
        </p15:guide>
        <p15:guide id="13" pos="8668">
          <p15:clr>
            <a:srgbClr val="FDE53C"/>
          </p15:clr>
        </p15:guide>
        <p15:guide id="14" pos="8320">
          <p15:clr>
            <a:srgbClr val="FDE53C"/>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18" Type="http://schemas.openxmlformats.org/officeDocument/2006/relationships/slideLayout" Target="../slideLayouts/slideLayout41.xml"/><Relationship Id="rId3" Type="http://schemas.openxmlformats.org/officeDocument/2006/relationships/slideLayout" Target="../slideLayouts/slideLayout26.xml"/><Relationship Id="rId21" Type="http://schemas.openxmlformats.org/officeDocument/2006/relationships/slideLayout" Target="../slideLayouts/slideLayout44.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17" Type="http://schemas.openxmlformats.org/officeDocument/2006/relationships/slideLayout" Target="../slideLayouts/slideLayout40.xml"/><Relationship Id="rId25" Type="http://schemas.openxmlformats.org/officeDocument/2006/relationships/theme" Target="../theme/theme2.xml"/><Relationship Id="rId2" Type="http://schemas.openxmlformats.org/officeDocument/2006/relationships/slideLayout" Target="../slideLayouts/slideLayout25.xml"/><Relationship Id="rId16" Type="http://schemas.openxmlformats.org/officeDocument/2006/relationships/slideLayout" Target="../slideLayouts/slideLayout39.xml"/><Relationship Id="rId20" Type="http://schemas.openxmlformats.org/officeDocument/2006/relationships/slideLayout" Target="../slideLayouts/slideLayout43.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24" Type="http://schemas.openxmlformats.org/officeDocument/2006/relationships/slideLayout" Target="../slideLayouts/slideLayout47.xml"/><Relationship Id="rId5" Type="http://schemas.openxmlformats.org/officeDocument/2006/relationships/slideLayout" Target="../slideLayouts/slideLayout28.xml"/><Relationship Id="rId15" Type="http://schemas.openxmlformats.org/officeDocument/2006/relationships/slideLayout" Target="../slideLayouts/slideLayout38.xml"/><Relationship Id="rId23" Type="http://schemas.openxmlformats.org/officeDocument/2006/relationships/slideLayout" Target="../slideLayouts/slideLayout46.xml"/><Relationship Id="rId10" Type="http://schemas.openxmlformats.org/officeDocument/2006/relationships/slideLayout" Target="../slideLayouts/slideLayout33.xml"/><Relationship Id="rId19" Type="http://schemas.openxmlformats.org/officeDocument/2006/relationships/slideLayout" Target="../slideLayouts/slideLayout42.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 Id="rId22"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1"/>
          <p:cNvSpPr txBox="1">
            <a:spLocks noGrp="1"/>
          </p:cNvSpPr>
          <p:nvPr>
            <p:ph type="title"/>
          </p:nvPr>
        </p:nvSpPr>
        <p:spPr>
          <a:xfrm>
            <a:off x="736980" y="731521"/>
            <a:ext cx="16814040" cy="775597"/>
          </a:xfrm>
          <a:prstGeom prst="rect">
            <a:avLst/>
          </a:prstGeom>
          <a:noFill/>
          <a:ln>
            <a:noFill/>
          </a:ln>
        </p:spPr>
        <p:txBody>
          <a:bodyPr spcFirstLastPara="1" wrap="square" lIns="0" tIns="0" rIns="0" bIns="0" anchor="t" anchorCtr="0">
            <a:spAutoFit/>
          </a:bodyPr>
          <a:lstStyle>
            <a:lvl1pPr marR="0" lvl="0" algn="l" rtl="0">
              <a:lnSpc>
                <a:spcPct val="90000"/>
              </a:lnSpc>
              <a:spcBef>
                <a:spcPts val="0"/>
              </a:spcBef>
              <a:spcAft>
                <a:spcPts val="0"/>
              </a:spcAft>
              <a:buClr>
                <a:schemeClr val="dk1"/>
              </a:buClr>
              <a:buSzPts val="5600"/>
              <a:buFont typeface="Arial"/>
              <a:buNone/>
              <a:defRPr sz="5600" b="1"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1"/>
          <p:cNvSpPr txBox="1">
            <a:spLocks noGrp="1"/>
          </p:cNvSpPr>
          <p:nvPr>
            <p:ph type="body" idx="1"/>
          </p:nvPr>
        </p:nvSpPr>
        <p:spPr>
          <a:xfrm>
            <a:off x="736980" y="2377440"/>
            <a:ext cx="16814040" cy="7178040"/>
          </a:xfrm>
          <a:prstGeom prst="rect">
            <a:avLst/>
          </a:prstGeom>
          <a:noFill/>
          <a:ln>
            <a:noFill/>
          </a:ln>
        </p:spPr>
        <p:txBody>
          <a:bodyPr spcFirstLastPara="1" wrap="square" lIns="0" tIns="0" rIns="0" bIns="0" anchor="t" anchorCtr="0">
            <a:normAutofit/>
          </a:bodyPr>
          <a:lstStyle>
            <a:lvl1pPr marL="457200" marR="0" lvl="0" indent="-431800" algn="l" rtl="0">
              <a:lnSpc>
                <a:spcPct val="100000"/>
              </a:lnSpc>
              <a:spcBef>
                <a:spcPts val="4000"/>
              </a:spcBef>
              <a:spcAft>
                <a:spcPts val="0"/>
              </a:spcAft>
              <a:buClr>
                <a:schemeClr val="dk2"/>
              </a:buClr>
              <a:buSzPts val="3200"/>
              <a:buFont typeface="Noto Sans Symbols"/>
              <a:buChar char="⚫"/>
              <a:defRPr sz="3200" b="0" i="0" u="none" strike="noStrike" cap="none">
                <a:solidFill>
                  <a:schemeClr val="dk1"/>
                </a:solidFill>
                <a:latin typeface="Arial"/>
                <a:ea typeface="Arial"/>
                <a:cs typeface="Arial"/>
                <a:sym typeface="Arial"/>
              </a:defRPr>
            </a:lvl1pPr>
            <a:lvl2pPr marL="914400" marR="0" lvl="1" indent="-406400" algn="l" rtl="0">
              <a:lnSpc>
                <a:spcPct val="100000"/>
              </a:lnSpc>
              <a:spcBef>
                <a:spcPts val="1600"/>
              </a:spcBef>
              <a:spcAft>
                <a:spcPts val="0"/>
              </a:spcAft>
              <a:buClr>
                <a:schemeClr val="dk2"/>
              </a:buClr>
              <a:buSzPts val="2800"/>
              <a:buFont typeface="Courier New"/>
              <a:buChar char="o"/>
              <a:defRPr sz="2800" b="0" i="0" u="none" strike="noStrike" cap="none">
                <a:solidFill>
                  <a:schemeClr val="dk1"/>
                </a:solidFill>
                <a:latin typeface="Arial"/>
                <a:ea typeface="Arial"/>
                <a:cs typeface="Arial"/>
                <a:sym typeface="Arial"/>
              </a:defRPr>
            </a:lvl2pPr>
            <a:lvl3pPr marL="1371600" marR="0" lvl="2" indent="-381000" algn="l" rtl="0">
              <a:lnSpc>
                <a:spcPct val="100000"/>
              </a:lnSpc>
              <a:spcBef>
                <a:spcPts val="1200"/>
              </a:spcBef>
              <a:spcAft>
                <a:spcPts val="0"/>
              </a:spcAft>
              <a:buClr>
                <a:schemeClr val="dk2"/>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68300" algn="l" rtl="0">
              <a:lnSpc>
                <a:spcPct val="100000"/>
              </a:lnSpc>
              <a:spcBef>
                <a:spcPts val="1000"/>
              </a:spcBef>
              <a:spcAft>
                <a:spcPts val="0"/>
              </a:spcAft>
              <a:buClr>
                <a:schemeClr val="dk2"/>
              </a:buClr>
              <a:buSzPts val="2200"/>
              <a:buFont typeface="Arial"/>
              <a:buChar char="•"/>
              <a:defRPr sz="2200" b="0" i="0" u="none" strike="noStrike" cap="none">
                <a:solidFill>
                  <a:schemeClr val="dk1"/>
                </a:solidFill>
                <a:latin typeface="Arial"/>
                <a:ea typeface="Arial"/>
                <a:cs typeface="Arial"/>
                <a:sym typeface="Arial"/>
              </a:defRPr>
            </a:lvl4pPr>
            <a:lvl5pPr marL="2286000" marR="0" lvl="4" indent="-368300" algn="l" rtl="0">
              <a:lnSpc>
                <a:spcPct val="100000"/>
              </a:lnSpc>
              <a:spcBef>
                <a:spcPts val="800"/>
              </a:spcBef>
              <a:spcAft>
                <a:spcPts val="0"/>
              </a:spcAft>
              <a:buClr>
                <a:schemeClr val="dk2"/>
              </a:buClr>
              <a:buSzPts val="2200"/>
              <a:buFont typeface="Arial"/>
              <a:buChar char="•"/>
              <a:defRPr sz="2200" b="0" i="0" u="none" strike="noStrike" cap="none">
                <a:solidFill>
                  <a:schemeClr val="dk1"/>
                </a:solidFill>
                <a:latin typeface="Arial"/>
                <a:ea typeface="Arial"/>
                <a:cs typeface="Arial"/>
                <a:sym typeface="Arial"/>
              </a:defRPr>
            </a:lvl5pPr>
            <a:lvl6pPr marL="2743200" marR="0" lvl="5" indent="-400050" algn="l" rtl="0">
              <a:lnSpc>
                <a:spcPct val="90000"/>
              </a:lnSpc>
              <a:spcBef>
                <a:spcPts val="750"/>
              </a:spcBef>
              <a:spcAft>
                <a:spcPts val="0"/>
              </a:spcAft>
              <a:buClr>
                <a:schemeClr val="dk1"/>
              </a:buClr>
              <a:buSzPts val="2700"/>
              <a:buFont typeface="Arial"/>
              <a:buChar char="•"/>
              <a:defRPr sz="2700" b="0" i="0" u="none" strike="noStrike" cap="none">
                <a:solidFill>
                  <a:schemeClr val="dk1"/>
                </a:solidFill>
                <a:latin typeface="Arial"/>
                <a:ea typeface="Arial"/>
                <a:cs typeface="Arial"/>
                <a:sym typeface="Arial"/>
              </a:defRPr>
            </a:lvl6pPr>
            <a:lvl7pPr marL="3200400" marR="0" lvl="6" indent="-400050" algn="l" rtl="0">
              <a:lnSpc>
                <a:spcPct val="90000"/>
              </a:lnSpc>
              <a:spcBef>
                <a:spcPts val="750"/>
              </a:spcBef>
              <a:spcAft>
                <a:spcPts val="0"/>
              </a:spcAft>
              <a:buClr>
                <a:schemeClr val="dk1"/>
              </a:buClr>
              <a:buSzPts val="2700"/>
              <a:buFont typeface="Arial"/>
              <a:buChar char="•"/>
              <a:defRPr sz="2700" b="0" i="0" u="none" strike="noStrike" cap="none">
                <a:solidFill>
                  <a:schemeClr val="dk1"/>
                </a:solidFill>
                <a:latin typeface="Arial"/>
                <a:ea typeface="Arial"/>
                <a:cs typeface="Arial"/>
                <a:sym typeface="Arial"/>
              </a:defRPr>
            </a:lvl7pPr>
            <a:lvl8pPr marL="3657600" marR="0" lvl="7" indent="-400050" algn="l" rtl="0">
              <a:lnSpc>
                <a:spcPct val="90000"/>
              </a:lnSpc>
              <a:spcBef>
                <a:spcPts val="750"/>
              </a:spcBef>
              <a:spcAft>
                <a:spcPts val="0"/>
              </a:spcAft>
              <a:buClr>
                <a:schemeClr val="dk1"/>
              </a:buClr>
              <a:buSzPts val="2700"/>
              <a:buFont typeface="Arial"/>
              <a:buChar char="•"/>
              <a:defRPr sz="2700" b="0" i="0" u="none" strike="noStrike" cap="none">
                <a:solidFill>
                  <a:schemeClr val="dk1"/>
                </a:solidFill>
                <a:latin typeface="Arial"/>
                <a:ea typeface="Arial"/>
                <a:cs typeface="Arial"/>
                <a:sym typeface="Arial"/>
              </a:defRPr>
            </a:lvl8pPr>
            <a:lvl9pPr marL="4114800" marR="0" lvl="8" indent="-400050" algn="l" rtl="0">
              <a:lnSpc>
                <a:spcPct val="90000"/>
              </a:lnSpc>
              <a:spcBef>
                <a:spcPts val="750"/>
              </a:spcBef>
              <a:spcAft>
                <a:spcPts val="0"/>
              </a:spcAft>
              <a:buClr>
                <a:schemeClr val="dk1"/>
              </a:buClr>
              <a:buSzPts val="2700"/>
              <a:buFont typeface="Arial"/>
              <a:buChar char="•"/>
              <a:defRPr sz="2700" b="0" i="0" u="none" strike="noStrike" cap="none">
                <a:solidFill>
                  <a:schemeClr val="dk1"/>
                </a:solidFill>
                <a:latin typeface="Arial"/>
                <a:ea typeface="Arial"/>
                <a:cs typeface="Arial"/>
                <a:sym typeface="Arial"/>
              </a:defRPr>
            </a:lvl9pPr>
          </a:lstStyle>
          <a:p>
            <a:endParaRPr/>
          </a:p>
        </p:txBody>
      </p:sp>
      <p:sp>
        <p:nvSpPr>
          <p:cNvPr id="12" name="Google Shape;12;p11"/>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marR="0" lvl="0" algn="r" rtl="0">
              <a:spcBef>
                <a:spcPts val="0"/>
              </a:spcBef>
              <a:spcAft>
                <a:spcPts val="0"/>
              </a:spcAft>
              <a:buSzPts val="1400"/>
              <a:buNone/>
              <a:defRPr sz="1200" b="0" i="0" u="none" strike="noStrike" cap="none">
                <a:solidFill>
                  <a:srgbClr val="A5A5A5"/>
                </a:solidFill>
                <a:latin typeface="Arial"/>
                <a:ea typeface="Arial"/>
                <a:cs typeface="Arial"/>
                <a:sym typeface="Arial"/>
              </a:defRPr>
            </a:lvl1pPr>
            <a:lvl2pPr marR="0" lvl="1" algn="l" rtl="0">
              <a:spcBef>
                <a:spcPts val="0"/>
              </a:spcBef>
              <a:spcAft>
                <a:spcPts val="0"/>
              </a:spcAft>
              <a:buSzPts val="1400"/>
              <a:buNone/>
              <a:defRPr sz="36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36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36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36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36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36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36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3600" b="0" i="0" u="none" strike="noStrike" cap="none">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0"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 id="2147483663" r:id="rId13"/>
    <p:sldLayoutId id="2147483664" r:id="rId14"/>
    <p:sldLayoutId id="2147483665" r:id="rId15"/>
    <p:sldLayoutId id="2147483666" r:id="rId16"/>
    <p:sldLayoutId id="2147483667" r:id="rId17"/>
    <p:sldLayoutId id="2147483668" r:id="rId18"/>
    <p:sldLayoutId id="2147483669" r:id="rId19"/>
    <p:sldLayoutId id="2147483670" r:id="rId20"/>
    <p:sldLayoutId id="2147483671" r:id="rId21"/>
    <p:sldLayoutId id="2147483672" r:id="rId22"/>
    <p:sldLayoutId id="2147483698" r:id="rId23"/>
  </p:sldLayoutIdLst>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5760">
          <p15:clr>
            <a:srgbClr val="A4A3A4"/>
          </p15:clr>
        </p15:guide>
        <p15:guide id="2" orient="horz" pos="460">
          <p15:clr>
            <a:srgbClr val="A4A3A4"/>
          </p15:clr>
        </p15:guide>
        <p15:guide id="3" orient="horz" pos="6120">
          <p15:clr>
            <a:srgbClr val="A4A3A4"/>
          </p15:clr>
        </p15:guide>
        <p15:guide id="4" pos="462">
          <p15:clr>
            <a:srgbClr val="A4A3A4"/>
          </p15:clr>
        </p15:guide>
        <p15:guide id="5" pos="11056">
          <p15:clr>
            <a:srgbClr val="A4A3A4"/>
          </p15:clr>
        </p15:guide>
        <p15:guide id="6" pos="232">
          <p15:clr>
            <a:srgbClr val="A4A3A4"/>
          </p15:clr>
        </p15:guide>
        <p15:guide id="7" orient="horz" pos="6312">
          <p15:clr>
            <a:srgbClr val="A4A3A4"/>
          </p15:clr>
        </p15:guide>
        <p15:guide id="8" pos="11286">
          <p15:clr>
            <a:srgbClr val="A4A3A4"/>
          </p15:clr>
        </p15:guide>
        <p15:guide id="9" orient="horz" pos="6022">
          <p15:clr>
            <a:srgbClr val="A4A3A4"/>
          </p15:clr>
        </p15:guide>
        <p15:guide id="10" orient="horz" pos="1496">
          <p15:clr>
            <a:srgbClr val="A4A3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2"/>
        <p:cNvGrpSpPr/>
        <p:nvPr/>
      </p:nvGrpSpPr>
      <p:grpSpPr>
        <a:xfrm>
          <a:off x="0" y="0"/>
          <a:ext cx="0" cy="0"/>
          <a:chOff x="0" y="0"/>
          <a:chExt cx="0" cy="0"/>
        </a:xfrm>
      </p:grpSpPr>
      <p:sp>
        <p:nvSpPr>
          <p:cNvPr id="153" name="Google Shape;153;p36"/>
          <p:cNvSpPr txBox="1">
            <a:spLocks noGrp="1"/>
          </p:cNvSpPr>
          <p:nvPr>
            <p:ph type="title"/>
          </p:nvPr>
        </p:nvSpPr>
        <p:spPr>
          <a:xfrm>
            <a:off x="736980" y="731521"/>
            <a:ext cx="16814040" cy="797142"/>
          </a:xfrm>
          <a:prstGeom prst="rect">
            <a:avLst/>
          </a:prstGeom>
          <a:noFill/>
          <a:ln>
            <a:noFill/>
          </a:ln>
        </p:spPr>
        <p:txBody>
          <a:bodyPr spcFirstLastPara="1" wrap="square" lIns="0" tIns="0" rIns="0" bIns="0" anchor="t" anchorCtr="0">
            <a:spAutoFit/>
          </a:bodyPr>
          <a:lstStyle>
            <a:lvl1pPr marR="0" lvl="0" algn="l" rtl="0">
              <a:lnSpc>
                <a:spcPct val="90000"/>
              </a:lnSpc>
              <a:spcBef>
                <a:spcPts val="0"/>
              </a:spcBef>
              <a:spcAft>
                <a:spcPts val="0"/>
              </a:spcAft>
              <a:buClr>
                <a:schemeClr val="dk1"/>
              </a:buClr>
              <a:buSzPts val="5600"/>
              <a:buFont typeface="Arial"/>
              <a:buNone/>
              <a:defRPr sz="5600" b="1"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54" name="Google Shape;154;p36"/>
          <p:cNvSpPr txBox="1">
            <a:spLocks noGrp="1"/>
          </p:cNvSpPr>
          <p:nvPr>
            <p:ph type="body" idx="1"/>
          </p:nvPr>
        </p:nvSpPr>
        <p:spPr>
          <a:xfrm>
            <a:off x="736980" y="2377440"/>
            <a:ext cx="16814040" cy="7178040"/>
          </a:xfrm>
          <a:prstGeom prst="rect">
            <a:avLst/>
          </a:prstGeom>
          <a:noFill/>
          <a:ln>
            <a:noFill/>
          </a:ln>
        </p:spPr>
        <p:txBody>
          <a:bodyPr spcFirstLastPara="1" wrap="square" lIns="0" tIns="0" rIns="0" bIns="0" anchor="t" anchorCtr="0">
            <a:normAutofit/>
          </a:bodyPr>
          <a:lstStyle>
            <a:lvl1pPr marL="457200" marR="0" lvl="0" indent="-431800" algn="l" rtl="0">
              <a:lnSpc>
                <a:spcPct val="150000"/>
              </a:lnSpc>
              <a:spcBef>
                <a:spcPts val="4000"/>
              </a:spcBef>
              <a:spcAft>
                <a:spcPts val="0"/>
              </a:spcAft>
              <a:buClr>
                <a:schemeClr val="dk2"/>
              </a:buClr>
              <a:buSzPts val="3200"/>
              <a:buFont typeface="Arial"/>
              <a:buChar char=" "/>
              <a:defRPr sz="3200" b="1" i="0" u="none" strike="noStrike" cap="none">
                <a:solidFill>
                  <a:schemeClr val="dk1"/>
                </a:solidFill>
                <a:latin typeface="Arial"/>
                <a:ea typeface="Arial"/>
                <a:cs typeface="Arial"/>
                <a:sym typeface="Arial"/>
              </a:defRPr>
            </a:lvl1pPr>
            <a:lvl2pPr marL="914400" marR="0" lvl="1" indent="-406400" algn="l" rtl="0">
              <a:lnSpc>
                <a:spcPct val="150000"/>
              </a:lnSpc>
              <a:spcBef>
                <a:spcPts val="1600"/>
              </a:spcBef>
              <a:spcAft>
                <a:spcPts val="0"/>
              </a:spcAft>
              <a:buClr>
                <a:schemeClr val="dk2"/>
              </a:buClr>
              <a:buSzPts val="2800"/>
              <a:buFont typeface="Arial"/>
              <a:buChar char=" "/>
              <a:defRPr sz="2800" b="0" i="0" u="none" strike="noStrike" cap="none">
                <a:solidFill>
                  <a:schemeClr val="dk1"/>
                </a:solidFill>
                <a:latin typeface="Arial"/>
                <a:ea typeface="Arial"/>
                <a:cs typeface="Arial"/>
                <a:sym typeface="Arial"/>
              </a:defRPr>
            </a:lvl2pPr>
            <a:lvl3pPr marL="1371600" marR="0" lvl="2" indent="-381000" algn="l" rtl="0">
              <a:lnSpc>
                <a:spcPct val="150000"/>
              </a:lnSpc>
              <a:spcBef>
                <a:spcPts val="1200"/>
              </a:spcBef>
              <a:spcAft>
                <a:spcPts val="0"/>
              </a:spcAft>
              <a:buClr>
                <a:schemeClr val="dk2"/>
              </a:buClr>
              <a:buSzPts val="2400"/>
              <a:buFont typeface="Arial"/>
              <a:buAutoNum type="romanLcPeriod"/>
              <a:defRPr sz="2400" b="0" i="0" u="none" strike="noStrike" cap="none">
                <a:solidFill>
                  <a:schemeClr val="dk1"/>
                </a:solidFill>
                <a:latin typeface="Arial"/>
                <a:ea typeface="Arial"/>
                <a:cs typeface="Arial"/>
                <a:sym typeface="Arial"/>
              </a:defRPr>
            </a:lvl3pPr>
            <a:lvl4pPr marL="1828800" marR="0" lvl="3" indent="-368300" algn="l" rtl="0">
              <a:lnSpc>
                <a:spcPct val="100000"/>
              </a:lnSpc>
              <a:spcBef>
                <a:spcPts val="1000"/>
              </a:spcBef>
              <a:spcAft>
                <a:spcPts val="0"/>
              </a:spcAft>
              <a:buClr>
                <a:schemeClr val="dk2"/>
              </a:buClr>
              <a:buSzPts val="2200"/>
              <a:buFont typeface="Arial"/>
              <a:buChar char=" "/>
              <a:defRPr sz="2200" b="0" i="0" u="none" strike="noStrike" cap="none">
                <a:solidFill>
                  <a:schemeClr val="dk1"/>
                </a:solidFill>
                <a:latin typeface="Arial"/>
                <a:ea typeface="Arial"/>
                <a:cs typeface="Arial"/>
                <a:sym typeface="Arial"/>
              </a:defRPr>
            </a:lvl4pPr>
            <a:lvl5pPr marL="2286000" marR="0" lvl="4" indent="-368300" algn="l" rtl="0">
              <a:lnSpc>
                <a:spcPct val="100000"/>
              </a:lnSpc>
              <a:spcBef>
                <a:spcPts val="800"/>
              </a:spcBef>
              <a:spcAft>
                <a:spcPts val="0"/>
              </a:spcAft>
              <a:buClr>
                <a:schemeClr val="dk2"/>
              </a:buClr>
              <a:buSzPts val="2200"/>
              <a:buFont typeface="Arial"/>
              <a:buChar char=" "/>
              <a:defRPr sz="2200" b="0" i="0" u="none" strike="noStrike" cap="none">
                <a:solidFill>
                  <a:schemeClr val="dk1"/>
                </a:solidFill>
                <a:latin typeface="Arial"/>
                <a:ea typeface="Arial"/>
                <a:cs typeface="Arial"/>
                <a:sym typeface="Arial"/>
              </a:defRPr>
            </a:lvl5pPr>
            <a:lvl6pPr marL="2743200" marR="0" lvl="5" indent="-400050" algn="l" rtl="0">
              <a:lnSpc>
                <a:spcPct val="90000"/>
              </a:lnSpc>
              <a:spcBef>
                <a:spcPts val="750"/>
              </a:spcBef>
              <a:spcAft>
                <a:spcPts val="0"/>
              </a:spcAft>
              <a:buClr>
                <a:schemeClr val="dk1"/>
              </a:buClr>
              <a:buSzPts val="2700"/>
              <a:buFont typeface="Arial"/>
              <a:buChar char="•"/>
              <a:defRPr sz="2700" b="0" i="0" u="none" strike="noStrike" cap="none">
                <a:solidFill>
                  <a:schemeClr val="dk1"/>
                </a:solidFill>
                <a:latin typeface="Arial"/>
                <a:ea typeface="Arial"/>
                <a:cs typeface="Arial"/>
                <a:sym typeface="Arial"/>
              </a:defRPr>
            </a:lvl6pPr>
            <a:lvl7pPr marL="3200400" marR="0" lvl="6" indent="-400050" algn="l" rtl="0">
              <a:lnSpc>
                <a:spcPct val="90000"/>
              </a:lnSpc>
              <a:spcBef>
                <a:spcPts val="750"/>
              </a:spcBef>
              <a:spcAft>
                <a:spcPts val="0"/>
              </a:spcAft>
              <a:buClr>
                <a:schemeClr val="dk1"/>
              </a:buClr>
              <a:buSzPts val="2700"/>
              <a:buFont typeface="Arial"/>
              <a:buChar char="•"/>
              <a:defRPr sz="2700" b="0" i="0" u="none" strike="noStrike" cap="none">
                <a:solidFill>
                  <a:schemeClr val="dk1"/>
                </a:solidFill>
                <a:latin typeface="Arial"/>
                <a:ea typeface="Arial"/>
                <a:cs typeface="Arial"/>
                <a:sym typeface="Arial"/>
              </a:defRPr>
            </a:lvl7pPr>
            <a:lvl8pPr marL="3657600" marR="0" lvl="7" indent="-400050" algn="l" rtl="0">
              <a:lnSpc>
                <a:spcPct val="90000"/>
              </a:lnSpc>
              <a:spcBef>
                <a:spcPts val="750"/>
              </a:spcBef>
              <a:spcAft>
                <a:spcPts val="0"/>
              </a:spcAft>
              <a:buClr>
                <a:schemeClr val="dk1"/>
              </a:buClr>
              <a:buSzPts val="2700"/>
              <a:buFont typeface="Arial"/>
              <a:buChar char="•"/>
              <a:defRPr sz="2700" b="0" i="0" u="none" strike="noStrike" cap="none">
                <a:solidFill>
                  <a:schemeClr val="dk1"/>
                </a:solidFill>
                <a:latin typeface="Arial"/>
                <a:ea typeface="Arial"/>
                <a:cs typeface="Arial"/>
                <a:sym typeface="Arial"/>
              </a:defRPr>
            </a:lvl8pPr>
            <a:lvl9pPr marL="4114800" marR="0" lvl="8" indent="-400050" algn="l" rtl="0">
              <a:lnSpc>
                <a:spcPct val="90000"/>
              </a:lnSpc>
              <a:spcBef>
                <a:spcPts val="750"/>
              </a:spcBef>
              <a:spcAft>
                <a:spcPts val="0"/>
              </a:spcAft>
              <a:buClr>
                <a:schemeClr val="dk1"/>
              </a:buClr>
              <a:buSzPts val="2700"/>
              <a:buFont typeface="Arial"/>
              <a:buChar char="•"/>
              <a:defRPr sz="2700" b="0" i="0" u="none" strike="noStrike" cap="none">
                <a:solidFill>
                  <a:schemeClr val="dk1"/>
                </a:solidFill>
                <a:latin typeface="Arial"/>
                <a:ea typeface="Arial"/>
                <a:cs typeface="Arial"/>
                <a:sym typeface="Arial"/>
              </a:defRPr>
            </a:lvl9pPr>
          </a:lstStyle>
          <a:p>
            <a:endParaRPr/>
          </a:p>
        </p:txBody>
      </p:sp>
      <p:sp>
        <p:nvSpPr>
          <p:cNvPr id="155" name="Google Shape;155;p36"/>
          <p:cNvSpPr txBox="1">
            <a:spLocks noGrp="1"/>
          </p:cNvSpPr>
          <p:nvPr>
            <p:ph type="ftr" idx="11"/>
          </p:nvPr>
        </p:nvSpPr>
        <p:spPr>
          <a:xfrm>
            <a:off x="9144001" y="9715500"/>
            <a:ext cx="8772526" cy="304800"/>
          </a:xfrm>
          <a:prstGeom prst="rect">
            <a:avLst/>
          </a:prstGeom>
          <a:noFill/>
          <a:ln>
            <a:noFill/>
          </a:ln>
        </p:spPr>
        <p:txBody>
          <a:bodyPr spcFirstLastPara="1" wrap="square" lIns="0" tIns="0" rIns="0" bIns="0" anchor="b" anchorCtr="0">
            <a:noAutofit/>
          </a:bodyPr>
          <a:lstStyle>
            <a:lvl1pPr marR="0" lvl="0" algn="r" rtl="0">
              <a:spcBef>
                <a:spcPts val="0"/>
              </a:spcBef>
              <a:spcAft>
                <a:spcPts val="0"/>
              </a:spcAft>
              <a:buSzPts val="1400"/>
              <a:buNone/>
              <a:defRPr sz="1200">
                <a:solidFill>
                  <a:srgbClr val="A5A5A5"/>
                </a:solidFill>
                <a:latin typeface="Arial"/>
                <a:ea typeface="Arial"/>
                <a:cs typeface="Arial"/>
                <a:sym typeface="Arial"/>
              </a:defRPr>
            </a:lvl1pPr>
            <a:lvl2pPr marR="0" lvl="1" algn="l" rtl="0">
              <a:spcBef>
                <a:spcPts val="0"/>
              </a:spcBef>
              <a:spcAft>
                <a:spcPts val="0"/>
              </a:spcAft>
              <a:buSzPts val="1400"/>
              <a:buNone/>
              <a:defRPr sz="36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36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36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36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36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36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36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3600" b="0" i="0" u="none" strike="noStrike" cap="none">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 id="2147483689" r:id="rId16"/>
    <p:sldLayoutId id="2147483690" r:id="rId17"/>
    <p:sldLayoutId id="2147483691" r:id="rId18"/>
    <p:sldLayoutId id="2147483692" r:id="rId19"/>
    <p:sldLayoutId id="2147483693" r:id="rId20"/>
    <p:sldLayoutId id="2147483694" r:id="rId21"/>
    <p:sldLayoutId id="2147483695" r:id="rId22"/>
    <p:sldLayoutId id="2147483696" r:id="rId23"/>
    <p:sldLayoutId id="2147483697" r:id="rId24"/>
  </p:sldLayoutIdLst>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5760">
          <p15:clr>
            <a:srgbClr val="A4A3A4"/>
          </p15:clr>
        </p15:guide>
        <p15:guide id="2" orient="horz" pos="460">
          <p15:clr>
            <a:srgbClr val="A4A3A4"/>
          </p15:clr>
        </p15:guide>
        <p15:guide id="3" orient="horz" pos="6120">
          <p15:clr>
            <a:srgbClr val="A4A3A4"/>
          </p15:clr>
        </p15:guide>
        <p15:guide id="4" pos="462">
          <p15:clr>
            <a:srgbClr val="A4A3A4"/>
          </p15:clr>
        </p15:guide>
        <p15:guide id="5" pos="11056">
          <p15:clr>
            <a:srgbClr val="A4A3A4"/>
          </p15:clr>
        </p15:guide>
        <p15:guide id="6" pos="232">
          <p15:clr>
            <a:srgbClr val="A4A3A4"/>
          </p15:clr>
        </p15:guide>
        <p15:guide id="7" orient="horz" pos="6312">
          <p15:clr>
            <a:srgbClr val="A4A3A4"/>
          </p15:clr>
        </p15:guide>
        <p15:guide id="8" pos="11286">
          <p15:clr>
            <a:srgbClr val="A4A3A4"/>
          </p15:clr>
        </p15:guide>
        <p15:guide id="9" orient="horz" pos="6022">
          <p15:clr>
            <a:srgbClr val="A4A3A4"/>
          </p15:clr>
        </p15:guide>
        <p15:guide id="10" orient="horz" pos="1496">
          <p15:clr>
            <a:srgbClr val="A4A3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3" name="Google Shape;233;p5"/>
          <p:cNvSpPr txBox="1">
            <a:spLocks noGrp="1"/>
          </p:cNvSpPr>
          <p:nvPr>
            <p:ph type="title"/>
          </p:nvPr>
        </p:nvSpPr>
        <p:spPr>
          <a:xfrm>
            <a:off x="757301" y="1788736"/>
            <a:ext cx="12474574" cy="335476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dk1"/>
              </a:buClr>
              <a:buSzPts val="8000"/>
              <a:buFont typeface="Arial"/>
              <a:buNone/>
            </a:pPr>
            <a:r>
              <a:rPr lang="en-US"/>
              <a:t>Following part </a:t>
            </a:r>
            <a:r>
              <a:rPr lang="en-US" dirty="0"/>
              <a:t>d</a:t>
            </a:r>
            <a:r>
              <a:rPr lang="en-US"/>
              <a:t>atum</a:t>
            </a:r>
            <a:endParaRPr dirty="0"/>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67"/>
        <p:cNvGrpSpPr/>
        <p:nvPr/>
      </p:nvGrpSpPr>
      <p:grpSpPr>
        <a:xfrm>
          <a:off x="0" y="0"/>
          <a:ext cx="0" cy="0"/>
          <a:chOff x="0" y="0"/>
          <a:chExt cx="0" cy="0"/>
        </a:xfrm>
      </p:grpSpPr>
      <p:sp>
        <p:nvSpPr>
          <p:cNvPr id="368" name="Google Shape;368;p9"/>
          <p:cNvSpPr txBox="1">
            <a:spLocks noGrp="1"/>
          </p:cNvSpPr>
          <p:nvPr>
            <p:ph type="body" idx="1"/>
          </p:nvPr>
        </p:nvSpPr>
        <p:spPr>
          <a:xfrm>
            <a:off x="472285" y="1829485"/>
            <a:ext cx="16814040" cy="7154093"/>
          </a:xfrm>
          <a:prstGeom prst="rect">
            <a:avLst/>
          </a:prstGeom>
          <a:noFill/>
          <a:ln>
            <a:noFill/>
          </a:ln>
        </p:spPr>
        <p:txBody>
          <a:bodyPr spcFirstLastPara="1" wrap="square" lIns="0" tIns="0" rIns="0" bIns="0" anchor="t" anchorCtr="0">
            <a:normAutofit/>
          </a:bodyPr>
          <a:lstStyle/>
          <a:p>
            <a:pPr marL="920750" lvl="1" indent="-463550" algn="l" rtl="0">
              <a:lnSpc>
                <a:spcPct val="100000"/>
              </a:lnSpc>
              <a:spcBef>
                <a:spcPts val="0"/>
              </a:spcBef>
              <a:spcAft>
                <a:spcPts val="0"/>
              </a:spcAft>
              <a:buSzPts val="3200"/>
              <a:buFont typeface="Arial" panose="020B0604020202020204" pitchFamily="34" charset="0"/>
              <a:buChar char="•"/>
            </a:pPr>
            <a:r>
              <a:rPr lang="en-US" sz="3600" dirty="0"/>
              <a:t>Refer to print or model-based dimensions as a starting point to determine how the part will be machined to meet listed tolerances or critical features</a:t>
            </a:r>
            <a:endParaRPr sz="3200" dirty="0"/>
          </a:p>
          <a:p>
            <a:pPr marL="920750" lvl="1" indent="-463550" algn="l" rtl="0">
              <a:lnSpc>
                <a:spcPct val="100000"/>
              </a:lnSpc>
              <a:spcBef>
                <a:spcPts val="1600"/>
              </a:spcBef>
              <a:spcAft>
                <a:spcPts val="0"/>
              </a:spcAft>
              <a:buSzPts val="3200"/>
              <a:buFont typeface="Arial" panose="020B0604020202020204" pitchFamily="34" charset="0"/>
              <a:buChar char="•"/>
            </a:pPr>
            <a:r>
              <a:rPr lang="en-US" sz="3600" dirty="0"/>
              <a:t>Once datums have been established on a part, follow and use those datums for following operations</a:t>
            </a:r>
            <a:endParaRPr sz="3200" dirty="0"/>
          </a:p>
          <a:p>
            <a:pPr marL="920750" lvl="1" indent="-463550" algn="l" rtl="0">
              <a:lnSpc>
                <a:spcPct val="100000"/>
              </a:lnSpc>
              <a:spcBef>
                <a:spcPts val="1600"/>
              </a:spcBef>
              <a:spcAft>
                <a:spcPts val="0"/>
              </a:spcAft>
              <a:buSzPts val="3200"/>
              <a:buFont typeface="Arial" panose="020B0604020202020204" pitchFamily="34" charset="0"/>
              <a:buChar char="•"/>
            </a:pPr>
            <a:r>
              <a:rPr lang="en-US" sz="3600" dirty="0"/>
              <a:t>Each time a part is reoriented to machine a new setup, there is a chance accuracy can be compromised in the new setup</a:t>
            </a:r>
            <a:endParaRPr sz="3200" dirty="0"/>
          </a:p>
          <a:p>
            <a:pPr marL="920750" lvl="1" indent="-463550" algn="l" rtl="0">
              <a:lnSpc>
                <a:spcPct val="100000"/>
              </a:lnSpc>
              <a:spcBef>
                <a:spcPts val="1600"/>
              </a:spcBef>
              <a:spcAft>
                <a:spcPts val="0"/>
              </a:spcAft>
              <a:buSzPts val="3200"/>
              <a:buFont typeface="Arial" panose="020B0604020202020204" pitchFamily="34" charset="0"/>
              <a:buChar char="•"/>
            </a:pPr>
            <a:r>
              <a:rPr lang="en-US" sz="3600" dirty="0"/>
              <a:t>Machine as many features as possible in a setup to ensure accuracy between features</a:t>
            </a:r>
            <a:endParaRPr sz="3200" dirty="0"/>
          </a:p>
          <a:p>
            <a:pPr lvl="2" indent="-457200" algn="l" rtl="0">
              <a:lnSpc>
                <a:spcPct val="100000"/>
              </a:lnSpc>
              <a:spcBef>
                <a:spcPts val="1200"/>
              </a:spcBef>
              <a:spcAft>
                <a:spcPts val="0"/>
              </a:spcAft>
              <a:buSzPts val="2800"/>
              <a:buFont typeface="Courier New" panose="02070309020205020404" pitchFamily="49" charset="0"/>
              <a:buChar char="o"/>
            </a:pPr>
            <a:r>
              <a:rPr lang="en-US" sz="3200" dirty="0"/>
              <a:t>Multi-axis machines (4-axis, 5-axis) help with this by machining almost all features in a single setup using the accuracy of the machine instead of the potential error that can be incorporated by creating multiple setups on a 3-axis machine. </a:t>
            </a:r>
            <a:endParaRPr sz="2800" dirty="0"/>
          </a:p>
          <a:p>
            <a:pPr marL="457200" lvl="1" indent="0" algn="l" rtl="0">
              <a:lnSpc>
                <a:spcPct val="100000"/>
              </a:lnSpc>
              <a:spcBef>
                <a:spcPts val="1600"/>
              </a:spcBef>
              <a:spcAft>
                <a:spcPts val="0"/>
              </a:spcAft>
              <a:buSzPts val="3200"/>
              <a:buNone/>
            </a:pPr>
            <a:endParaRPr sz="3200" dirty="0"/>
          </a:p>
          <a:p>
            <a:pPr marL="920750" lvl="1" indent="-260350" algn="l" rtl="0">
              <a:lnSpc>
                <a:spcPct val="100000"/>
              </a:lnSpc>
              <a:spcBef>
                <a:spcPts val="1600"/>
              </a:spcBef>
              <a:spcAft>
                <a:spcPts val="0"/>
              </a:spcAft>
              <a:buSzPts val="3200"/>
              <a:buNone/>
            </a:pPr>
            <a:endParaRPr sz="3200" dirty="0"/>
          </a:p>
          <a:p>
            <a:pPr marL="920750" lvl="1" indent="-260350" algn="l" rtl="0">
              <a:lnSpc>
                <a:spcPct val="100000"/>
              </a:lnSpc>
              <a:spcBef>
                <a:spcPts val="1600"/>
              </a:spcBef>
              <a:spcAft>
                <a:spcPts val="0"/>
              </a:spcAft>
              <a:buSzPts val="3200"/>
              <a:buNone/>
            </a:pPr>
            <a:endParaRPr sz="3200" dirty="0"/>
          </a:p>
          <a:p>
            <a:pPr marL="457200" lvl="1" indent="0" algn="l" rtl="0">
              <a:lnSpc>
                <a:spcPct val="100000"/>
              </a:lnSpc>
              <a:spcBef>
                <a:spcPts val="1600"/>
              </a:spcBef>
              <a:spcAft>
                <a:spcPts val="0"/>
              </a:spcAft>
              <a:buSzPts val="3200"/>
              <a:buNone/>
            </a:pPr>
            <a:endParaRPr sz="3200" dirty="0"/>
          </a:p>
          <a:p>
            <a:pPr marL="920750" lvl="1" indent="-260350" algn="l" rtl="0">
              <a:lnSpc>
                <a:spcPct val="100000"/>
              </a:lnSpc>
              <a:spcBef>
                <a:spcPts val="1600"/>
              </a:spcBef>
              <a:spcAft>
                <a:spcPts val="0"/>
              </a:spcAft>
              <a:buSzPts val="3200"/>
              <a:buNone/>
            </a:pPr>
            <a:endParaRPr sz="3200" dirty="0"/>
          </a:p>
          <a:p>
            <a:pPr marL="920750" lvl="1" indent="-285750" algn="l" rtl="0">
              <a:lnSpc>
                <a:spcPct val="100000"/>
              </a:lnSpc>
              <a:spcBef>
                <a:spcPts val="1600"/>
              </a:spcBef>
              <a:spcAft>
                <a:spcPts val="0"/>
              </a:spcAft>
              <a:buSzPts val="2800"/>
              <a:buNone/>
            </a:pPr>
            <a:endParaRPr dirty="0"/>
          </a:p>
        </p:txBody>
      </p:sp>
      <p:sp>
        <p:nvSpPr>
          <p:cNvPr id="369" name="Google Shape;369;p9"/>
          <p:cNvSpPr txBox="1">
            <a:spLocks noGrp="1"/>
          </p:cNvSpPr>
          <p:nvPr>
            <p:ph type="title"/>
          </p:nvPr>
        </p:nvSpPr>
        <p:spPr>
          <a:xfrm>
            <a:off x="736980" y="731521"/>
            <a:ext cx="16814040" cy="775597"/>
          </a:xfrm>
          <a:prstGeom prst="rect">
            <a:avLst/>
          </a:prstGeom>
          <a:noFill/>
          <a:ln>
            <a:noFill/>
          </a:ln>
        </p:spPr>
        <p:txBody>
          <a:bodyPr spcFirstLastPara="1" wrap="square" lIns="0" tIns="0" rIns="0" bIns="0" anchor="t" anchorCtr="0">
            <a:spAutoFit/>
          </a:bodyPr>
          <a:lstStyle/>
          <a:p>
            <a:pPr marL="0" lvl="0" indent="0" algn="l" rtl="0">
              <a:lnSpc>
                <a:spcPct val="90000"/>
              </a:lnSpc>
              <a:spcBef>
                <a:spcPts val="0"/>
              </a:spcBef>
              <a:spcAft>
                <a:spcPts val="0"/>
              </a:spcAft>
              <a:buClr>
                <a:schemeClr val="dk1"/>
              </a:buClr>
              <a:buSzPts val="5600"/>
              <a:buFont typeface="Arial"/>
              <a:buNone/>
            </a:pPr>
            <a:r>
              <a:rPr lang="en-US" dirty="0"/>
              <a:t>Datum theory best practices</a:t>
            </a:r>
            <a:endParaRPr dirty="0"/>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Logo, company name&#10;&#10;Description automatically generated">
            <a:extLst>
              <a:ext uri="{FF2B5EF4-FFF2-40B4-BE49-F238E27FC236}">
                <a16:creationId xmlns:a16="http://schemas.microsoft.com/office/drawing/2014/main" id="{01060847-7B7A-B20F-7E9F-55DCDC88AF7F}"/>
              </a:ext>
            </a:extLst>
          </p:cNvPr>
          <p:cNvPicPr>
            <a:picLocks noChangeAspect="1"/>
          </p:cNvPicPr>
          <p:nvPr/>
        </p:nvPicPr>
        <p:blipFill>
          <a:blip r:embed="rId2"/>
          <a:stretch>
            <a:fillRect/>
          </a:stretch>
        </p:blipFill>
        <p:spPr>
          <a:xfrm>
            <a:off x="0" y="0"/>
            <a:ext cx="18288000" cy="10287000"/>
          </a:xfrm>
          <a:prstGeom prst="rect">
            <a:avLst/>
          </a:prstGeom>
        </p:spPr>
      </p:pic>
    </p:spTree>
    <p:extLst>
      <p:ext uri="{BB962C8B-B14F-4D97-AF65-F5344CB8AC3E}">
        <p14:creationId xmlns:p14="http://schemas.microsoft.com/office/powerpoint/2010/main" val="24665422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sp>
        <p:nvSpPr>
          <p:cNvPr id="305" name="Google Shape;305;g21820cee116_0_0"/>
          <p:cNvSpPr txBox="1">
            <a:spLocks noGrp="1"/>
          </p:cNvSpPr>
          <p:nvPr>
            <p:ph type="body" idx="1"/>
          </p:nvPr>
        </p:nvSpPr>
        <p:spPr>
          <a:xfrm>
            <a:off x="736980" y="2377440"/>
            <a:ext cx="16814100" cy="7178100"/>
          </a:xfrm>
          <a:prstGeom prst="rect">
            <a:avLst/>
          </a:prstGeom>
          <a:noFill/>
          <a:ln>
            <a:noFill/>
          </a:ln>
        </p:spPr>
        <p:txBody>
          <a:bodyPr spcFirstLastPara="1" wrap="square" lIns="0" tIns="0" rIns="0" bIns="0" anchor="t" anchorCtr="0">
            <a:normAutofit/>
          </a:bodyPr>
          <a:lstStyle/>
          <a:p>
            <a:pPr marL="0" lvl="0" indent="0" algn="l" rtl="0">
              <a:lnSpc>
                <a:spcPct val="100000"/>
              </a:lnSpc>
              <a:spcBef>
                <a:spcPts val="0"/>
              </a:spcBef>
              <a:spcAft>
                <a:spcPts val="0"/>
              </a:spcAft>
              <a:buSzPts val="3200"/>
              <a:buNone/>
            </a:pPr>
            <a:r>
              <a:rPr lang="en-US" dirty="0"/>
              <a:t>After completing this section, you’ll be able to:</a:t>
            </a:r>
          </a:p>
          <a:p>
            <a:pPr marL="457200" lvl="0" indent="-457200" algn="l" rtl="0">
              <a:lnSpc>
                <a:spcPct val="100000"/>
              </a:lnSpc>
              <a:spcBef>
                <a:spcPts val="4000"/>
              </a:spcBef>
              <a:spcAft>
                <a:spcPts val="0"/>
              </a:spcAft>
              <a:buSzPct val="88000"/>
              <a:buFont typeface="Arial" panose="020B0604020202020204" pitchFamily="34" charset="0"/>
              <a:buChar char="•"/>
            </a:pPr>
            <a:r>
              <a:rPr lang="en-US" dirty="0"/>
              <a:t>Determine datum and critical dimensions</a:t>
            </a:r>
          </a:p>
          <a:p>
            <a:pPr marL="457200" lvl="0" indent="-457200" algn="l" rtl="0">
              <a:lnSpc>
                <a:spcPct val="100000"/>
              </a:lnSpc>
              <a:spcBef>
                <a:spcPts val="4000"/>
              </a:spcBef>
              <a:spcAft>
                <a:spcPts val="0"/>
              </a:spcAft>
              <a:buSzPct val="88000"/>
              <a:buFont typeface="Arial" panose="020B0604020202020204" pitchFamily="34" charset="0"/>
              <a:buChar char="•"/>
            </a:pPr>
            <a:r>
              <a:rPr lang="en-US" dirty="0"/>
              <a:t>Identify datums and critical dimensions</a:t>
            </a:r>
          </a:p>
          <a:p>
            <a:pPr marL="457200" lvl="0" indent="-457200" algn="l" rtl="0">
              <a:lnSpc>
                <a:spcPct val="100000"/>
              </a:lnSpc>
              <a:spcBef>
                <a:spcPts val="4000"/>
              </a:spcBef>
              <a:spcAft>
                <a:spcPts val="0"/>
              </a:spcAft>
              <a:buSzPct val="88000"/>
              <a:buFont typeface="Arial" panose="020B0604020202020204" pitchFamily="34" charset="0"/>
              <a:buChar char="•"/>
            </a:pPr>
            <a:r>
              <a:rPr lang="en-US" dirty="0"/>
              <a:t>Understand best practices for datums and critical dimensions</a:t>
            </a:r>
          </a:p>
        </p:txBody>
      </p:sp>
      <p:sp>
        <p:nvSpPr>
          <p:cNvPr id="306" name="Google Shape;306;g21820cee116_0_0"/>
          <p:cNvSpPr txBox="1">
            <a:spLocks noGrp="1"/>
          </p:cNvSpPr>
          <p:nvPr>
            <p:ph type="title"/>
          </p:nvPr>
        </p:nvSpPr>
        <p:spPr>
          <a:xfrm>
            <a:off x="736980" y="731521"/>
            <a:ext cx="16814100" cy="775800"/>
          </a:xfrm>
          <a:prstGeom prst="rect">
            <a:avLst/>
          </a:prstGeom>
          <a:noFill/>
          <a:ln>
            <a:noFill/>
          </a:ln>
        </p:spPr>
        <p:txBody>
          <a:bodyPr spcFirstLastPara="1" wrap="square" lIns="0" tIns="0" rIns="0" bIns="0" anchor="t" anchorCtr="0">
            <a:spAutoFit/>
          </a:bodyPr>
          <a:lstStyle/>
          <a:p>
            <a:pPr marL="0" lvl="0" indent="0" algn="l" rtl="0">
              <a:lnSpc>
                <a:spcPct val="90000"/>
              </a:lnSpc>
              <a:spcBef>
                <a:spcPts val="0"/>
              </a:spcBef>
              <a:spcAft>
                <a:spcPts val="0"/>
              </a:spcAft>
              <a:buClr>
                <a:schemeClr val="dk1"/>
              </a:buClr>
              <a:buSzPts val="5600"/>
              <a:buFont typeface="Arial"/>
              <a:buNone/>
            </a:pPr>
            <a:r>
              <a:rPr lang="en-US"/>
              <a:t>Learning objectives</a:t>
            </a:r>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Google Shape;311;p2"/>
          <p:cNvSpPr txBox="1">
            <a:spLocks noGrp="1"/>
          </p:cNvSpPr>
          <p:nvPr>
            <p:ph type="body" idx="1"/>
          </p:nvPr>
        </p:nvSpPr>
        <p:spPr>
          <a:xfrm>
            <a:off x="472285" y="2064619"/>
            <a:ext cx="16814040" cy="7178040"/>
          </a:xfrm>
          <a:prstGeom prst="rect">
            <a:avLst/>
          </a:prstGeom>
          <a:noFill/>
          <a:ln>
            <a:noFill/>
          </a:ln>
        </p:spPr>
        <p:txBody>
          <a:bodyPr spcFirstLastPara="1" wrap="square" lIns="0" tIns="0" rIns="0" bIns="0" anchor="t" anchorCtr="0">
            <a:normAutofit/>
          </a:bodyPr>
          <a:lstStyle/>
          <a:p>
            <a:pPr marL="920750" lvl="1" indent="-463550" algn="l" rtl="0">
              <a:lnSpc>
                <a:spcPct val="100000"/>
              </a:lnSpc>
              <a:spcBef>
                <a:spcPts val="0"/>
              </a:spcBef>
              <a:spcAft>
                <a:spcPts val="0"/>
              </a:spcAft>
              <a:buSzPct val="88000"/>
              <a:buFont typeface="Arial" panose="020B0604020202020204" pitchFamily="34" charset="0"/>
              <a:buChar char="•"/>
            </a:pPr>
            <a:r>
              <a:rPr lang="en-US" sz="3200" dirty="0"/>
              <a:t>Refer to print or model-based dimensions on 3D model for critical dimensions</a:t>
            </a:r>
            <a:endParaRPr dirty="0"/>
          </a:p>
          <a:p>
            <a:pPr marL="920750" lvl="1" indent="-463550" algn="l" rtl="0">
              <a:lnSpc>
                <a:spcPct val="100000"/>
              </a:lnSpc>
              <a:spcBef>
                <a:spcPts val="1600"/>
              </a:spcBef>
              <a:spcAft>
                <a:spcPts val="0"/>
              </a:spcAft>
              <a:buSzPct val="88000"/>
              <a:buFont typeface="Arial" panose="020B0604020202020204" pitchFamily="34" charset="0"/>
              <a:buChar char="•"/>
            </a:pPr>
            <a:r>
              <a:rPr lang="en-US" sz="3200" dirty="0"/>
              <a:t>First OP WCS location is not critical because the part is inside of the raw stock that has not been machined yet </a:t>
            </a:r>
            <a:endParaRPr dirty="0"/>
          </a:p>
          <a:p>
            <a:pPr marL="920750" lvl="1" indent="-463550" algn="l" rtl="0">
              <a:lnSpc>
                <a:spcPct val="100000"/>
              </a:lnSpc>
              <a:spcBef>
                <a:spcPts val="1600"/>
              </a:spcBef>
              <a:spcAft>
                <a:spcPts val="0"/>
              </a:spcAft>
              <a:buSzPct val="88000"/>
              <a:buFont typeface="Arial" panose="020B0604020202020204" pitchFamily="34" charset="0"/>
              <a:buChar char="•"/>
            </a:pPr>
            <a:r>
              <a:rPr lang="en-US" sz="3200" dirty="0"/>
              <a:t>Once features have been machined in OP1, the WCS location will follow the datums that represent the critical features listed on the print</a:t>
            </a:r>
            <a:endParaRPr dirty="0"/>
          </a:p>
          <a:p>
            <a:pPr marL="920750" lvl="1" indent="-463550" algn="l" rtl="0">
              <a:lnSpc>
                <a:spcPct val="100000"/>
              </a:lnSpc>
              <a:spcBef>
                <a:spcPts val="1600"/>
              </a:spcBef>
              <a:spcAft>
                <a:spcPts val="0"/>
              </a:spcAft>
              <a:buSzPct val="88000"/>
              <a:buFont typeface="Arial" panose="020B0604020202020204" pitchFamily="34" charset="0"/>
              <a:buChar char="•"/>
            </a:pPr>
            <a:r>
              <a:rPr lang="en-US" sz="3200" dirty="0"/>
              <a:t>After reviewing the print or model-based dimensions of the 3D model, determine the order of operations of how the part should be machined to meet the given tolerances</a:t>
            </a:r>
            <a:endParaRPr dirty="0"/>
          </a:p>
          <a:p>
            <a:pPr marL="920750" lvl="1" indent="-260350" algn="l" rtl="0">
              <a:lnSpc>
                <a:spcPct val="100000"/>
              </a:lnSpc>
              <a:spcBef>
                <a:spcPts val="1600"/>
              </a:spcBef>
              <a:spcAft>
                <a:spcPts val="0"/>
              </a:spcAft>
              <a:buSzPts val="3200"/>
              <a:buNone/>
            </a:pPr>
            <a:endParaRPr sz="3200" dirty="0"/>
          </a:p>
          <a:p>
            <a:pPr marL="920750" lvl="1" indent="-260350" algn="l" rtl="0">
              <a:lnSpc>
                <a:spcPct val="100000"/>
              </a:lnSpc>
              <a:spcBef>
                <a:spcPts val="1600"/>
              </a:spcBef>
              <a:spcAft>
                <a:spcPts val="0"/>
              </a:spcAft>
              <a:buSzPts val="3200"/>
              <a:buNone/>
            </a:pPr>
            <a:endParaRPr sz="3200" dirty="0"/>
          </a:p>
          <a:p>
            <a:pPr marL="920750" lvl="1" indent="-260350" algn="l" rtl="0">
              <a:lnSpc>
                <a:spcPct val="100000"/>
              </a:lnSpc>
              <a:spcBef>
                <a:spcPts val="1600"/>
              </a:spcBef>
              <a:spcAft>
                <a:spcPts val="0"/>
              </a:spcAft>
              <a:buSzPts val="3200"/>
              <a:buNone/>
            </a:pPr>
            <a:endParaRPr sz="3200" dirty="0"/>
          </a:p>
          <a:p>
            <a:pPr marL="457200" lvl="1" indent="0" algn="l" rtl="0">
              <a:lnSpc>
                <a:spcPct val="100000"/>
              </a:lnSpc>
              <a:spcBef>
                <a:spcPts val="1600"/>
              </a:spcBef>
              <a:spcAft>
                <a:spcPts val="0"/>
              </a:spcAft>
              <a:buSzPts val="3200"/>
              <a:buNone/>
            </a:pPr>
            <a:endParaRPr sz="3200" dirty="0"/>
          </a:p>
          <a:p>
            <a:pPr marL="920750" lvl="1" indent="-260350" algn="l" rtl="0">
              <a:lnSpc>
                <a:spcPct val="100000"/>
              </a:lnSpc>
              <a:spcBef>
                <a:spcPts val="1600"/>
              </a:spcBef>
              <a:spcAft>
                <a:spcPts val="0"/>
              </a:spcAft>
              <a:buSzPts val="3200"/>
              <a:buNone/>
            </a:pPr>
            <a:endParaRPr sz="3200" dirty="0"/>
          </a:p>
          <a:p>
            <a:pPr marL="920750" lvl="1" indent="-285750" algn="l" rtl="0">
              <a:lnSpc>
                <a:spcPct val="100000"/>
              </a:lnSpc>
              <a:spcBef>
                <a:spcPts val="1600"/>
              </a:spcBef>
              <a:spcAft>
                <a:spcPts val="0"/>
              </a:spcAft>
              <a:buSzPts val="2800"/>
              <a:buNone/>
            </a:pPr>
            <a:endParaRPr dirty="0"/>
          </a:p>
        </p:txBody>
      </p:sp>
      <p:sp>
        <p:nvSpPr>
          <p:cNvPr id="312" name="Google Shape;312;p2"/>
          <p:cNvSpPr txBox="1">
            <a:spLocks noGrp="1"/>
          </p:cNvSpPr>
          <p:nvPr>
            <p:ph type="title"/>
          </p:nvPr>
        </p:nvSpPr>
        <p:spPr>
          <a:xfrm>
            <a:off x="736980" y="731521"/>
            <a:ext cx="16814040" cy="775597"/>
          </a:xfrm>
          <a:prstGeom prst="rect">
            <a:avLst/>
          </a:prstGeom>
          <a:noFill/>
          <a:ln>
            <a:noFill/>
          </a:ln>
        </p:spPr>
        <p:txBody>
          <a:bodyPr spcFirstLastPara="1" wrap="square" lIns="0" tIns="0" rIns="0" bIns="0" anchor="t" anchorCtr="0">
            <a:spAutoFit/>
          </a:bodyPr>
          <a:lstStyle/>
          <a:p>
            <a:pPr marL="0" lvl="0" indent="0" algn="l" rtl="0">
              <a:lnSpc>
                <a:spcPct val="90000"/>
              </a:lnSpc>
              <a:spcBef>
                <a:spcPts val="0"/>
              </a:spcBef>
              <a:spcAft>
                <a:spcPts val="0"/>
              </a:spcAft>
              <a:buClr>
                <a:schemeClr val="dk1"/>
              </a:buClr>
              <a:buSzPts val="5600"/>
              <a:buFont typeface="Arial"/>
              <a:buNone/>
            </a:pPr>
            <a:r>
              <a:rPr lang="en-US" dirty="0"/>
              <a:t>Determining datums and critical dimensions</a:t>
            </a:r>
            <a:endParaRPr dirty="0"/>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
        <p:nvSpPr>
          <p:cNvPr id="318" name="Google Shape;318;p3"/>
          <p:cNvSpPr txBox="1">
            <a:spLocks noGrp="1"/>
          </p:cNvSpPr>
          <p:nvPr>
            <p:ph type="body" idx="1"/>
          </p:nvPr>
        </p:nvSpPr>
        <p:spPr>
          <a:xfrm>
            <a:off x="472285" y="2064619"/>
            <a:ext cx="15905272" cy="2180810"/>
          </a:xfrm>
          <a:prstGeom prst="rect">
            <a:avLst/>
          </a:prstGeom>
          <a:noFill/>
          <a:ln>
            <a:noFill/>
          </a:ln>
        </p:spPr>
        <p:txBody>
          <a:bodyPr spcFirstLastPara="1" wrap="square" lIns="0" tIns="0" rIns="0" bIns="0" anchor="t" anchorCtr="0">
            <a:normAutofit/>
          </a:bodyPr>
          <a:lstStyle/>
          <a:p>
            <a:pPr marL="920750" lvl="1" indent="-463550" algn="l" rtl="0">
              <a:lnSpc>
                <a:spcPct val="100000"/>
              </a:lnSpc>
              <a:spcBef>
                <a:spcPts val="0"/>
              </a:spcBef>
              <a:spcAft>
                <a:spcPts val="0"/>
              </a:spcAft>
              <a:buSzPts val="3200"/>
              <a:buFont typeface="Arial" panose="020B0604020202020204" pitchFamily="34" charset="0"/>
              <a:buChar char="•"/>
            </a:pPr>
            <a:r>
              <a:rPr lang="en-US" sz="3200" dirty="0"/>
              <a:t>Below is the print for a part that is to be machined. </a:t>
            </a:r>
            <a:endParaRPr dirty="0"/>
          </a:p>
          <a:p>
            <a:pPr marL="920750" lvl="1" indent="-463550" algn="l" rtl="0">
              <a:lnSpc>
                <a:spcPct val="100000"/>
              </a:lnSpc>
              <a:spcBef>
                <a:spcPts val="1600"/>
              </a:spcBef>
              <a:spcAft>
                <a:spcPts val="0"/>
              </a:spcAft>
              <a:buSzPts val="3200"/>
              <a:buFont typeface="Arial" panose="020B0604020202020204" pitchFamily="34" charset="0"/>
              <a:buChar char="•"/>
            </a:pPr>
            <a:r>
              <a:rPr lang="en-US" sz="3200" dirty="0"/>
              <a:t>Critical dimensions have been circled to note their importance (typically intended for inspection)</a:t>
            </a:r>
            <a:endParaRPr dirty="0"/>
          </a:p>
          <a:p>
            <a:pPr marL="457200" lvl="1" indent="0" algn="l" rtl="0">
              <a:lnSpc>
                <a:spcPct val="100000"/>
              </a:lnSpc>
              <a:spcBef>
                <a:spcPts val="1600"/>
              </a:spcBef>
              <a:spcAft>
                <a:spcPts val="0"/>
              </a:spcAft>
              <a:buSzPts val="3200"/>
              <a:buNone/>
            </a:pPr>
            <a:endParaRPr sz="3200" dirty="0"/>
          </a:p>
          <a:p>
            <a:pPr marL="920750" lvl="1" indent="-260350" algn="l" rtl="0">
              <a:lnSpc>
                <a:spcPct val="100000"/>
              </a:lnSpc>
              <a:spcBef>
                <a:spcPts val="1600"/>
              </a:spcBef>
              <a:spcAft>
                <a:spcPts val="0"/>
              </a:spcAft>
              <a:buSzPts val="3200"/>
              <a:buNone/>
            </a:pPr>
            <a:endParaRPr sz="3200" dirty="0"/>
          </a:p>
          <a:p>
            <a:pPr marL="920750" lvl="1" indent="-260350" algn="l" rtl="0">
              <a:lnSpc>
                <a:spcPct val="100000"/>
              </a:lnSpc>
              <a:spcBef>
                <a:spcPts val="1600"/>
              </a:spcBef>
              <a:spcAft>
                <a:spcPts val="0"/>
              </a:spcAft>
              <a:buSzPts val="3200"/>
              <a:buNone/>
            </a:pPr>
            <a:endParaRPr sz="3200" dirty="0"/>
          </a:p>
          <a:p>
            <a:pPr marL="457200" lvl="1" indent="0" algn="l" rtl="0">
              <a:lnSpc>
                <a:spcPct val="100000"/>
              </a:lnSpc>
              <a:spcBef>
                <a:spcPts val="1600"/>
              </a:spcBef>
              <a:spcAft>
                <a:spcPts val="0"/>
              </a:spcAft>
              <a:buSzPts val="3200"/>
              <a:buNone/>
            </a:pPr>
            <a:endParaRPr sz="3200" dirty="0"/>
          </a:p>
          <a:p>
            <a:pPr marL="920750" lvl="1" indent="-260350" algn="l" rtl="0">
              <a:lnSpc>
                <a:spcPct val="100000"/>
              </a:lnSpc>
              <a:spcBef>
                <a:spcPts val="1600"/>
              </a:spcBef>
              <a:spcAft>
                <a:spcPts val="0"/>
              </a:spcAft>
              <a:buSzPts val="3200"/>
              <a:buNone/>
            </a:pPr>
            <a:endParaRPr sz="3200" dirty="0"/>
          </a:p>
          <a:p>
            <a:pPr marL="920750" lvl="1" indent="-285750" algn="l" rtl="0">
              <a:lnSpc>
                <a:spcPct val="100000"/>
              </a:lnSpc>
              <a:spcBef>
                <a:spcPts val="1600"/>
              </a:spcBef>
              <a:spcAft>
                <a:spcPts val="0"/>
              </a:spcAft>
              <a:buSzPts val="2800"/>
              <a:buNone/>
            </a:pPr>
            <a:endParaRPr dirty="0"/>
          </a:p>
        </p:txBody>
      </p:sp>
      <p:sp>
        <p:nvSpPr>
          <p:cNvPr id="319" name="Google Shape;319;p3"/>
          <p:cNvSpPr txBox="1">
            <a:spLocks noGrp="1"/>
          </p:cNvSpPr>
          <p:nvPr>
            <p:ph type="title"/>
          </p:nvPr>
        </p:nvSpPr>
        <p:spPr>
          <a:xfrm>
            <a:off x="736980" y="731521"/>
            <a:ext cx="16814040" cy="775597"/>
          </a:xfrm>
          <a:prstGeom prst="rect">
            <a:avLst/>
          </a:prstGeom>
          <a:noFill/>
          <a:ln>
            <a:noFill/>
          </a:ln>
        </p:spPr>
        <p:txBody>
          <a:bodyPr spcFirstLastPara="1" wrap="square" lIns="0" tIns="0" rIns="0" bIns="0" anchor="t" anchorCtr="0">
            <a:spAutoFit/>
          </a:bodyPr>
          <a:lstStyle/>
          <a:p>
            <a:pPr marL="0" lvl="0" indent="0" algn="l" rtl="0">
              <a:lnSpc>
                <a:spcPct val="90000"/>
              </a:lnSpc>
              <a:spcBef>
                <a:spcPts val="0"/>
              </a:spcBef>
              <a:spcAft>
                <a:spcPts val="0"/>
              </a:spcAft>
              <a:buClr>
                <a:schemeClr val="dk1"/>
              </a:buClr>
              <a:buSzPts val="5600"/>
              <a:buFont typeface="Arial"/>
              <a:buNone/>
            </a:pPr>
            <a:r>
              <a:rPr lang="en-US" dirty="0"/>
              <a:t>Determining datums and critical dimensions</a:t>
            </a:r>
            <a:endParaRPr dirty="0"/>
          </a:p>
        </p:txBody>
      </p:sp>
      <p:pic>
        <p:nvPicPr>
          <p:cNvPr id="320" name="Google Shape;320;p3"/>
          <p:cNvPicPr preferRelativeResize="0"/>
          <p:nvPr/>
        </p:nvPicPr>
        <p:blipFill rotWithShape="1">
          <a:blip r:embed="rId3">
            <a:alphaModFix/>
          </a:blip>
          <a:srcRect/>
          <a:stretch/>
        </p:blipFill>
        <p:spPr>
          <a:xfrm>
            <a:off x="6438028" y="3096240"/>
            <a:ext cx="11112992" cy="719076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Google Shape;326;p4"/>
          <p:cNvSpPr txBox="1">
            <a:spLocks noGrp="1"/>
          </p:cNvSpPr>
          <p:nvPr>
            <p:ph type="body" idx="1"/>
          </p:nvPr>
        </p:nvSpPr>
        <p:spPr>
          <a:xfrm>
            <a:off x="472285" y="1829486"/>
            <a:ext cx="16814040" cy="3314013"/>
          </a:xfrm>
          <a:prstGeom prst="rect">
            <a:avLst/>
          </a:prstGeom>
          <a:noFill/>
          <a:ln>
            <a:noFill/>
          </a:ln>
        </p:spPr>
        <p:txBody>
          <a:bodyPr spcFirstLastPara="1" wrap="square" lIns="0" tIns="0" rIns="0" bIns="0" anchor="t" anchorCtr="0">
            <a:normAutofit fontScale="92500" lnSpcReduction="20000"/>
          </a:bodyPr>
          <a:lstStyle/>
          <a:p>
            <a:pPr marL="920750" lvl="1" indent="-463550" algn="l" rtl="0">
              <a:lnSpc>
                <a:spcPct val="100000"/>
              </a:lnSpc>
              <a:spcBef>
                <a:spcPts val="0"/>
              </a:spcBef>
              <a:spcAft>
                <a:spcPts val="0"/>
              </a:spcAft>
              <a:buSzPct val="88000"/>
              <a:buFont typeface="Arial" panose="020B0604020202020204" pitchFamily="34" charset="0"/>
              <a:buChar char="•"/>
            </a:pPr>
            <a:r>
              <a:rPr lang="en-US" sz="3200" dirty="0"/>
              <a:t>Examine the 3D model to determine the order of operations</a:t>
            </a:r>
            <a:endParaRPr dirty="0"/>
          </a:p>
          <a:p>
            <a:pPr marL="920750" lvl="1" indent="-463550" algn="l" rtl="0">
              <a:lnSpc>
                <a:spcPct val="100000"/>
              </a:lnSpc>
              <a:spcBef>
                <a:spcPts val="1600"/>
              </a:spcBef>
              <a:spcAft>
                <a:spcPts val="0"/>
              </a:spcAft>
              <a:buSzPct val="88000"/>
              <a:buFont typeface="Arial" panose="020B0604020202020204" pitchFamily="34" charset="0"/>
              <a:buChar char="•"/>
            </a:pPr>
            <a:r>
              <a:rPr lang="en-US" sz="3200" dirty="0"/>
              <a:t>This part could best be machined in the first operation in one of two orientations</a:t>
            </a:r>
            <a:endParaRPr dirty="0"/>
          </a:p>
          <a:p>
            <a:pPr marL="920750" lvl="1" indent="-463550" algn="l" rtl="0">
              <a:lnSpc>
                <a:spcPct val="100000"/>
              </a:lnSpc>
              <a:spcBef>
                <a:spcPts val="1600"/>
              </a:spcBef>
              <a:spcAft>
                <a:spcPts val="0"/>
              </a:spcAft>
              <a:buSzPct val="88000"/>
              <a:buFont typeface="Arial" panose="020B0604020202020204" pitchFamily="34" charset="0"/>
              <a:buChar char="•"/>
            </a:pPr>
            <a:r>
              <a:rPr lang="en-US" sz="3200" dirty="0"/>
              <a:t>Note that there are tapped hole features that have location dimensions which have been indicated as critical on the print</a:t>
            </a:r>
            <a:endParaRPr dirty="0"/>
          </a:p>
          <a:p>
            <a:pPr marL="920750" lvl="1" indent="-463550" algn="l" rtl="0">
              <a:lnSpc>
                <a:spcPct val="100000"/>
              </a:lnSpc>
              <a:spcBef>
                <a:spcPts val="1600"/>
              </a:spcBef>
              <a:spcAft>
                <a:spcPts val="0"/>
              </a:spcAft>
              <a:buSzPct val="88000"/>
              <a:buFont typeface="Arial" panose="020B0604020202020204" pitchFamily="34" charset="0"/>
              <a:buChar char="•"/>
            </a:pPr>
            <a:r>
              <a:rPr lang="en-US" sz="3200" dirty="0"/>
              <a:t>Machining this part with the tapped holes in OP1 will ensure that tolerances will be met since those features will be machined at the same time as the other features that can be accessed in this orientation of the setup</a:t>
            </a:r>
            <a:endParaRPr dirty="0"/>
          </a:p>
          <a:p>
            <a:pPr marL="457200" lvl="1" indent="0" algn="l" rtl="0">
              <a:lnSpc>
                <a:spcPct val="100000"/>
              </a:lnSpc>
              <a:spcBef>
                <a:spcPts val="1600"/>
              </a:spcBef>
              <a:spcAft>
                <a:spcPts val="0"/>
              </a:spcAft>
              <a:buSzPct val="100000"/>
              <a:buNone/>
            </a:pPr>
            <a:endParaRPr sz="3200" dirty="0"/>
          </a:p>
          <a:p>
            <a:pPr marL="920750" lvl="1" indent="-275590" algn="l" rtl="0">
              <a:lnSpc>
                <a:spcPct val="100000"/>
              </a:lnSpc>
              <a:spcBef>
                <a:spcPts val="1600"/>
              </a:spcBef>
              <a:spcAft>
                <a:spcPts val="0"/>
              </a:spcAft>
              <a:buSzPct val="100000"/>
              <a:buNone/>
            </a:pPr>
            <a:endParaRPr sz="3200" dirty="0"/>
          </a:p>
          <a:p>
            <a:pPr marL="457200" lvl="1" indent="0" algn="l" rtl="0">
              <a:lnSpc>
                <a:spcPct val="100000"/>
              </a:lnSpc>
              <a:spcBef>
                <a:spcPts val="1600"/>
              </a:spcBef>
              <a:spcAft>
                <a:spcPts val="0"/>
              </a:spcAft>
              <a:buSzPct val="100000"/>
              <a:buNone/>
            </a:pPr>
            <a:endParaRPr sz="3200" dirty="0"/>
          </a:p>
          <a:p>
            <a:pPr marL="920750" lvl="1" indent="-275590" algn="l" rtl="0">
              <a:lnSpc>
                <a:spcPct val="100000"/>
              </a:lnSpc>
              <a:spcBef>
                <a:spcPts val="1600"/>
              </a:spcBef>
              <a:spcAft>
                <a:spcPts val="0"/>
              </a:spcAft>
              <a:buSzPct val="100000"/>
              <a:buNone/>
            </a:pPr>
            <a:endParaRPr sz="3200" dirty="0"/>
          </a:p>
          <a:p>
            <a:pPr marL="920750" lvl="1" indent="-275590" algn="l" rtl="0">
              <a:lnSpc>
                <a:spcPct val="100000"/>
              </a:lnSpc>
              <a:spcBef>
                <a:spcPts val="1600"/>
              </a:spcBef>
              <a:spcAft>
                <a:spcPts val="0"/>
              </a:spcAft>
              <a:buSzPct val="100000"/>
              <a:buNone/>
            </a:pPr>
            <a:endParaRPr sz="3200" dirty="0"/>
          </a:p>
          <a:p>
            <a:pPr marL="457200" lvl="1" indent="0" algn="l" rtl="0">
              <a:lnSpc>
                <a:spcPct val="100000"/>
              </a:lnSpc>
              <a:spcBef>
                <a:spcPts val="1600"/>
              </a:spcBef>
              <a:spcAft>
                <a:spcPts val="0"/>
              </a:spcAft>
              <a:buSzPct val="100000"/>
              <a:buNone/>
            </a:pPr>
            <a:endParaRPr sz="3200" dirty="0"/>
          </a:p>
          <a:p>
            <a:pPr marL="920750" lvl="1" indent="-275590" algn="l" rtl="0">
              <a:lnSpc>
                <a:spcPct val="100000"/>
              </a:lnSpc>
              <a:spcBef>
                <a:spcPts val="1600"/>
              </a:spcBef>
              <a:spcAft>
                <a:spcPts val="0"/>
              </a:spcAft>
              <a:buSzPct val="100000"/>
              <a:buNone/>
            </a:pPr>
            <a:endParaRPr sz="3200" dirty="0"/>
          </a:p>
          <a:p>
            <a:pPr marL="920750" lvl="1" indent="-299085" algn="l" rtl="0">
              <a:lnSpc>
                <a:spcPct val="100000"/>
              </a:lnSpc>
              <a:spcBef>
                <a:spcPts val="1600"/>
              </a:spcBef>
              <a:spcAft>
                <a:spcPts val="0"/>
              </a:spcAft>
              <a:buSzPct val="100000"/>
              <a:buNone/>
            </a:pPr>
            <a:endParaRPr dirty="0"/>
          </a:p>
        </p:txBody>
      </p:sp>
      <p:sp>
        <p:nvSpPr>
          <p:cNvPr id="327" name="Google Shape;327;p4"/>
          <p:cNvSpPr txBox="1">
            <a:spLocks noGrp="1"/>
          </p:cNvSpPr>
          <p:nvPr>
            <p:ph type="title"/>
          </p:nvPr>
        </p:nvSpPr>
        <p:spPr>
          <a:xfrm>
            <a:off x="736980" y="731521"/>
            <a:ext cx="16814040" cy="775597"/>
          </a:xfrm>
          <a:prstGeom prst="rect">
            <a:avLst/>
          </a:prstGeom>
          <a:noFill/>
          <a:ln>
            <a:noFill/>
          </a:ln>
        </p:spPr>
        <p:txBody>
          <a:bodyPr spcFirstLastPara="1" wrap="square" lIns="0" tIns="0" rIns="0" bIns="0" anchor="t" anchorCtr="0">
            <a:spAutoFit/>
          </a:bodyPr>
          <a:lstStyle/>
          <a:p>
            <a:pPr marL="0" lvl="0" indent="0" algn="l" rtl="0">
              <a:lnSpc>
                <a:spcPct val="90000"/>
              </a:lnSpc>
              <a:spcBef>
                <a:spcPts val="0"/>
              </a:spcBef>
              <a:spcAft>
                <a:spcPts val="0"/>
              </a:spcAft>
              <a:buClr>
                <a:schemeClr val="dk1"/>
              </a:buClr>
              <a:buSzPts val="5600"/>
              <a:buFont typeface="Arial"/>
              <a:buNone/>
            </a:pPr>
            <a:r>
              <a:rPr lang="en-US" dirty="0"/>
              <a:t>Determining datums and critical dimensions</a:t>
            </a:r>
            <a:endParaRPr dirty="0"/>
          </a:p>
        </p:txBody>
      </p:sp>
      <p:pic>
        <p:nvPicPr>
          <p:cNvPr id="328" name="Google Shape;328;p4" descr="A picture containing loudspeaker&#10;&#10;Description automatically generated"/>
          <p:cNvPicPr preferRelativeResize="0"/>
          <p:nvPr/>
        </p:nvPicPr>
        <p:blipFill rotWithShape="1">
          <a:blip r:embed="rId3">
            <a:alphaModFix/>
          </a:blip>
          <a:srcRect/>
          <a:stretch/>
        </p:blipFill>
        <p:spPr>
          <a:xfrm>
            <a:off x="10012145" y="4876587"/>
            <a:ext cx="6650255" cy="4987625"/>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34" name="Google Shape;334;p5"/>
          <p:cNvSpPr txBox="1">
            <a:spLocks noGrp="1"/>
          </p:cNvSpPr>
          <p:nvPr>
            <p:ph type="body" idx="1"/>
          </p:nvPr>
        </p:nvSpPr>
        <p:spPr>
          <a:xfrm>
            <a:off x="472285" y="1829486"/>
            <a:ext cx="16814040" cy="2755961"/>
          </a:xfrm>
          <a:prstGeom prst="rect">
            <a:avLst/>
          </a:prstGeom>
          <a:noFill/>
          <a:ln>
            <a:noFill/>
          </a:ln>
        </p:spPr>
        <p:txBody>
          <a:bodyPr spcFirstLastPara="1" wrap="square" lIns="0" tIns="0" rIns="0" bIns="0" anchor="t" anchorCtr="0">
            <a:normAutofit fontScale="92500" lnSpcReduction="10000"/>
          </a:bodyPr>
          <a:lstStyle/>
          <a:p>
            <a:pPr marL="920750" lvl="1" indent="-463550" algn="l" rtl="0">
              <a:lnSpc>
                <a:spcPct val="100000"/>
              </a:lnSpc>
              <a:spcBef>
                <a:spcPts val="0"/>
              </a:spcBef>
              <a:spcAft>
                <a:spcPts val="0"/>
              </a:spcAft>
              <a:buSzPct val="100000"/>
              <a:buFont typeface="Arial" panose="020B0604020202020204" pitchFamily="34" charset="0"/>
              <a:buChar char="•"/>
            </a:pPr>
            <a:r>
              <a:rPr lang="en-US" sz="3200" dirty="0"/>
              <a:t>Setup for first operation to machine the cylinder</a:t>
            </a:r>
            <a:endParaRPr dirty="0"/>
          </a:p>
          <a:p>
            <a:pPr marL="920750" lvl="1" indent="-463550" algn="l" rtl="0">
              <a:lnSpc>
                <a:spcPct val="100000"/>
              </a:lnSpc>
              <a:spcBef>
                <a:spcPts val="1600"/>
              </a:spcBef>
              <a:spcAft>
                <a:spcPts val="0"/>
              </a:spcAft>
              <a:buSzPct val="100000"/>
              <a:buFont typeface="Arial" panose="020B0604020202020204" pitchFamily="34" charset="0"/>
              <a:buChar char="•"/>
            </a:pPr>
            <a:r>
              <a:rPr lang="en-US" sz="3200" dirty="0"/>
              <a:t>Note the WCS is located based on the stock and doesn’t match any datum information shown on the print </a:t>
            </a:r>
            <a:endParaRPr dirty="0"/>
          </a:p>
          <a:p>
            <a:pPr marL="920750" lvl="1" indent="-463550" algn="l" rtl="0">
              <a:lnSpc>
                <a:spcPct val="100000"/>
              </a:lnSpc>
              <a:spcBef>
                <a:spcPts val="1600"/>
              </a:spcBef>
              <a:spcAft>
                <a:spcPts val="0"/>
              </a:spcAft>
              <a:buSzPct val="100000"/>
              <a:buFont typeface="Arial" panose="020B0604020202020204" pitchFamily="34" charset="0"/>
              <a:buChar char="•"/>
            </a:pPr>
            <a:r>
              <a:rPr lang="en-US" sz="3200" dirty="0"/>
              <a:t>There are no critical surfaces to pick up as a starting point on raw stock</a:t>
            </a:r>
            <a:endParaRPr dirty="0"/>
          </a:p>
          <a:p>
            <a:pPr marL="920750" lvl="1" indent="-463550" algn="l" rtl="0">
              <a:lnSpc>
                <a:spcPct val="100000"/>
              </a:lnSpc>
              <a:spcBef>
                <a:spcPts val="1600"/>
              </a:spcBef>
              <a:spcAft>
                <a:spcPts val="0"/>
              </a:spcAft>
              <a:buSzPct val="100000"/>
              <a:buFont typeface="Arial" panose="020B0604020202020204" pitchFamily="34" charset="0"/>
              <a:buChar char="•"/>
            </a:pPr>
            <a:r>
              <a:rPr lang="en-US" sz="3200" dirty="0"/>
              <a:t>Boundary of part and holes will be machined in this setup</a:t>
            </a:r>
            <a:endParaRPr dirty="0"/>
          </a:p>
          <a:p>
            <a:pPr marL="457200" lvl="1" indent="0" algn="l" rtl="0">
              <a:lnSpc>
                <a:spcPct val="100000"/>
              </a:lnSpc>
              <a:spcBef>
                <a:spcPts val="1600"/>
              </a:spcBef>
              <a:spcAft>
                <a:spcPts val="0"/>
              </a:spcAft>
              <a:buSzPct val="100000"/>
              <a:buNone/>
            </a:pPr>
            <a:endParaRPr sz="3200" dirty="0"/>
          </a:p>
          <a:p>
            <a:pPr marL="920750" lvl="1" indent="-275590" algn="l" rtl="0">
              <a:lnSpc>
                <a:spcPct val="100000"/>
              </a:lnSpc>
              <a:spcBef>
                <a:spcPts val="1600"/>
              </a:spcBef>
              <a:spcAft>
                <a:spcPts val="0"/>
              </a:spcAft>
              <a:buSzPct val="100000"/>
              <a:buNone/>
            </a:pPr>
            <a:endParaRPr sz="3200" dirty="0"/>
          </a:p>
          <a:p>
            <a:pPr marL="457200" lvl="1" indent="0" algn="l" rtl="0">
              <a:lnSpc>
                <a:spcPct val="100000"/>
              </a:lnSpc>
              <a:spcBef>
                <a:spcPts val="1600"/>
              </a:spcBef>
              <a:spcAft>
                <a:spcPts val="0"/>
              </a:spcAft>
              <a:buSzPct val="100000"/>
              <a:buNone/>
            </a:pPr>
            <a:endParaRPr sz="3200" dirty="0"/>
          </a:p>
          <a:p>
            <a:pPr marL="920750" lvl="1" indent="-275590" algn="l" rtl="0">
              <a:lnSpc>
                <a:spcPct val="100000"/>
              </a:lnSpc>
              <a:spcBef>
                <a:spcPts val="1600"/>
              </a:spcBef>
              <a:spcAft>
                <a:spcPts val="0"/>
              </a:spcAft>
              <a:buSzPct val="100000"/>
              <a:buNone/>
            </a:pPr>
            <a:endParaRPr sz="3200" dirty="0"/>
          </a:p>
          <a:p>
            <a:pPr marL="920750" lvl="1" indent="-275590" algn="l" rtl="0">
              <a:lnSpc>
                <a:spcPct val="100000"/>
              </a:lnSpc>
              <a:spcBef>
                <a:spcPts val="1600"/>
              </a:spcBef>
              <a:spcAft>
                <a:spcPts val="0"/>
              </a:spcAft>
              <a:buSzPct val="100000"/>
              <a:buNone/>
            </a:pPr>
            <a:endParaRPr sz="3200" dirty="0"/>
          </a:p>
          <a:p>
            <a:pPr marL="457200" lvl="1" indent="0" algn="l" rtl="0">
              <a:lnSpc>
                <a:spcPct val="100000"/>
              </a:lnSpc>
              <a:spcBef>
                <a:spcPts val="1600"/>
              </a:spcBef>
              <a:spcAft>
                <a:spcPts val="0"/>
              </a:spcAft>
              <a:buSzPct val="100000"/>
              <a:buNone/>
            </a:pPr>
            <a:endParaRPr sz="3200" dirty="0"/>
          </a:p>
          <a:p>
            <a:pPr marL="920750" lvl="1" indent="-275590" algn="l" rtl="0">
              <a:lnSpc>
                <a:spcPct val="100000"/>
              </a:lnSpc>
              <a:spcBef>
                <a:spcPts val="1600"/>
              </a:spcBef>
              <a:spcAft>
                <a:spcPts val="0"/>
              </a:spcAft>
              <a:buSzPct val="100000"/>
              <a:buNone/>
            </a:pPr>
            <a:endParaRPr sz="3200" dirty="0"/>
          </a:p>
          <a:p>
            <a:pPr marL="920750" lvl="1" indent="-299085" algn="l" rtl="0">
              <a:lnSpc>
                <a:spcPct val="100000"/>
              </a:lnSpc>
              <a:spcBef>
                <a:spcPts val="1600"/>
              </a:spcBef>
              <a:spcAft>
                <a:spcPts val="0"/>
              </a:spcAft>
              <a:buSzPct val="100000"/>
              <a:buNone/>
            </a:pPr>
            <a:endParaRPr dirty="0"/>
          </a:p>
        </p:txBody>
      </p:sp>
      <p:sp>
        <p:nvSpPr>
          <p:cNvPr id="335" name="Google Shape;335;p5"/>
          <p:cNvSpPr txBox="1">
            <a:spLocks noGrp="1"/>
          </p:cNvSpPr>
          <p:nvPr>
            <p:ph type="title"/>
          </p:nvPr>
        </p:nvSpPr>
        <p:spPr>
          <a:xfrm>
            <a:off x="736980" y="731521"/>
            <a:ext cx="16814040" cy="775597"/>
          </a:xfrm>
          <a:prstGeom prst="rect">
            <a:avLst/>
          </a:prstGeom>
          <a:noFill/>
          <a:ln>
            <a:noFill/>
          </a:ln>
        </p:spPr>
        <p:txBody>
          <a:bodyPr spcFirstLastPara="1" wrap="square" lIns="0" tIns="0" rIns="0" bIns="0" anchor="t" anchorCtr="0">
            <a:spAutoFit/>
          </a:bodyPr>
          <a:lstStyle/>
          <a:p>
            <a:pPr marL="0" lvl="0" indent="0" algn="l" rtl="0">
              <a:lnSpc>
                <a:spcPct val="90000"/>
              </a:lnSpc>
              <a:spcBef>
                <a:spcPts val="0"/>
              </a:spcBef>
              <a:spcAft>
                <a:spcPts val="0"/>
              </a:spcAft>
              <a:buClr>
                <a:schemeClr val="dk1"/>
              </a:buClr>
              <a:buSzPts val="5600"/>
              <a:buFont typeface="Arial"/>
              <a:buNone/>
            </a:pPr>
            <a:r>
              <a:rPr lang="en-US" dirty="0"/>
              <a:t>Determining datums and critical dimensions</a:t>
            </a:r>
            <a:endParaRPr dirty="0"/>
          </a:p>
        </p:txBody>
      </p:sp>
      <p:pic>
        <p:nvPicPr>
          <p:cNvPr id="336" name="Google Shape;336;p5" descr="A picture containing electronics&#10;&#10;Description automatically generated"/>
          <p:cNvPicPr preferRelativeResize="0"/>
          <p:nvPr/>
        </p:nvPicPr>
        <p:blipFill rotWithShape="1">
          <a:blip r:embed="rId3">
            <a:alphaModFix/>
          </a:blip>
          <a:srcRect/>
          <a:stretch/>
        </p:blipFill>
        <p:spPr>
          <a:xfrm>
            <a:off x="10577612" y="5143500"/>
            <a:ext cx="7238103" cy="4892466"/>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sp>
        <p:nvSpPr>
          <p:cNvPr id="342" name="Google Shape;342;p6"/>
          <p:cNvSpPr txBox="1">
            <a:spLocks noGrp="1"/>
          </p:cNvSpPr>
          <p:nvPr>
            <p:ph type="body" idx="1"/>
          </p:nvPr>
        </p:nvSpPr>
        <p:spPr>
          <a:xfrm>
            <a:off x="472285" y="1829486"/>
            <a:ext cx="16814040" cy="4409949"/>
          </a:xfrm>
          <a:prstGeom prst="rect">
            <a:avLst/>
          </a:prstGeom>
          <a:noFill/>
          <a:ln>
            <a:noFill/>
          </a:ln>
        </p:spPr>
        <p:txBody>
          <a:bodyPr spcFirstLastPara="1" wrap="square" lIns="0" tIns="0" rIns="0" bIns="0" anchor="t" anchorCtr="0">
            <a:normAutofit/>
          </a:bodyPr>
          <a:lstStyle/>
          <a:p>
            <a:pPr marL="920750" lvl="1" indent="-463550" algn="l" rtl="0">
              <a:lnSpc>
                <a:spcPct val="100000"/>
              </a:lnSpc>
              <a:spcBef>
                <a:spcPts val="0"/>
              </a:spcBef>
              <a:spcAft>
                <a:spcPts val="0"/>
              </a:spcAft>
              <a:buSzPts val="3200"/>
              <a:buFont typeface="Arial" panose="020B0604020202020204" pitchFamily="34" charset="0"/>
              <a:buChar char="•"/>
            </a:pPr>
            <a:r>
              <a:rPr lang="en-US" sz="3200" dirty="0"/>
              <a:t>Setup for second operation to machine the central bore</a:t>
            </a:r>
            <a:endParaRPr dirty="0"/>
          </a:p>
          <a:p>
            <a:pPr marL="920750" lvl="1" indent="-463550" algn="l" rtl="0">
              <a:lnSpc>
                <a:spcPct val="100000"/>
              </a:lnSpc>
              <a:spcBef>
                <a:spcPts val="1600"/>
              </a:spcBef>
              <a:spcAft>
                <a:spcPts val="0"/>
              </a:spcAft>
              <a:buSzPts val="3200"/>
              <a:buFont typeface="Arial" panose="020B0604020202020204" pitchFamily="34" charset="0"/>
              <a:buChar char="•"/>
            </a:pPr>
            <a:r>
              <a:rPr lang="en-US" sz="3200" dirty="0"/>
              <a:t>Only one critical datum for this setup (Z)</a:t>
            </a:r>
            <a:endParaRPr dirty="0"/>
          </a:p>
          <a:p>
            <a:pPr marL="920750" lvl="1" indent="-463550" algn="l" rtl="0">
              <a:lnSpc>
                <a:spcPct val="100000"/>
              </a:lnSpc>
              <a:spcBef>
                <a:spcPts val="1600"/>
              </a:spcBef>
              <a:spcAft>
                <a:spcPts val="0"/>
              </a:spcAft>
              <a:buSzPts val="3200"/>
              <a:buFont typeface="Arial" panose="020B0604020202020204" pitchFamily="34" charset="0"/>
              <a:buChar char="•"/>
            </a:pPr>
            <a:r>
              <a:rPr lang="en-US" sz="3200" dirty="0"/>
              <a:t>Z datum is set off top of parallels</a:t>
            </a:r>
            <a:endParaRPr dirty="0"/>
          </a:p>
          <a:p>
            <a:pPr marL="920750" lvl="1" indent="-463550" algn="l" rtl="0">
              <a:lnSpc>
                <a:spcPct val="100000"/>
              </a:lnSpc>
              <a:spcBef>
                <a:spcPts val="1600"/>
              </a:spcBef>
              <a:spcAft>
                <a:spcPts val="0"/>
              </a:spcAft>
              <a:buSzPts val="3200"/>
              <a:buFont typeface="Arial" panose="020B0604020202020204" pitchFamily="34" charset="0"/>
              <a:buChar char="•"/>
            </a:pPr>
            <a:r>
              <a:rPr lang="en-US" sz="3200" dirty="0"/>
              <a:t>Machined top face from OP1 seated on ground faces of parallels in OP2</a:t>
            </a:r>
            <a:endParaRPr dirty="0"/>
          </a:p>
          <a:p>
            <a:pPr marL="920750" lvl="1" indent="-463550" algn="l" rtl="0">
              <a:lnSpc>
                <a:spcPct val="100000"/>
              </a:lnSpc>
              <a:spcBef>
                <a:spcPts val="1600"/>
              </a:spcBef>
              <a:spcAft>
                <a:spcPts val="0"/>
              </a:spcAft>
              <a:buSzPts val="3200"/>
              <a:buFont typeface="Arial" panose="020B0604020202020204" pitchFamily="34" charset="0"/>
              <a:buChar char="•"/>
            </a:pPr>
            <a:r>
              <a:rPr lang="en-US" sz="3200" dirty="0"/>
              <a:t>This operation only removes the excess stock material above the part</a:t>
            </a:r>
            <a:endParaRPr dirty="0"/>
          </a:p>
          <a:p>
            <a:pPr marL="920750" lvl="1" indent="-463550" algn="l" rtl="0">
              <a:lnSpc>
                <a:spcPct val="100000"/>
              </a:lnSpc>
              <a:spcBef>
                <a:spcPts val="1600"/>
              </a:spcBef>
              <a:spcAft>
                <a:spcPts val="0"/>
              </a:spcAft>
              <a:buSzPts val="3200"/>
              <a:buFont typeface="Arial" panose="020B0604020202020204" pitchFamily="34" charset="0"/>
              <a:buChar char="•"/>
            </a:pPr>
            <a:r>
              <a:rPr lang="en-US" sz="3200" dirty="0"/>
              <a:t>Precise X and Y datum not critical</a:t>
            </a:r>
            <a:endParaRPr dirty="0"/>
          </a:p>
          <a:p>
            <a:pPr marL="457200" lvl="1" indent="0" algn="l" rtl="0">
              <a:lnSpc>
                <a:spcPct val="100000"/>
              </a:lnSpc>
              <a:spcBef>
                <a:spcPts val="1600"/>
              </a:spcBef>
              <a:spcAft>
                <a:spcPts val="0"/>
              </a:spcAft>
              <a:buSzPts val="3200"/>
              <a:buNone/>
            </a:pPr>
            <a:endParaRPr sz="3200" dirty="0"/>
          </a:p>
          <a:p>
            <a:pPr marL="920750" lvl="1" indent="-260350" algn="l" rtl="0">
              <a:lnSpc>
                <a:spcPct val="100000"/>
              </a:lnSpc>
              <a:spcBef>
                <a:spcPts val="1600"/>
              </a:spcBef>
              <a:spcAft>
                <a:spcPts val="0"/>
              </a:spcAft>
              <a:buSzPts val="3200"/>
              <a:buNone/>
            </a:pPr>
            <a:endParaRPr sz="3200" dirty="0"/>
          </a:p>
          <a:p>
            <a:pPr marL="457200" lvl="1" indent="0" algn="l" rtl="0">
              <a:lnSpc>
                <a:spcPct val="100000"/>
              </a:lnSpc>
              <a:spcBef>
                <a:spcPts val="1600"/>
              </a:spcBef>
              <a:spcAft>
                <a:spcPts val="0"/>
              </a:spcAft>
              <a:buSzPts val="3200"/>
              <a:buNone/>
            </a:pPr>
            <a:endParaRPr sz="3200" dirty="0"/>
          </a:p>
          <a:p>
            <a:pPr marL="920750" lvl="1" indent="-260350" algn="l" rtl="0">
              <a:lnSpc>
                <a:spcPct val="100000"/>
              </a:lnSpc>
              <a:spcBef>
                <a:spcPts val="1600"/>
              </a:spcBef>
              <a:spcAft>
                <a:spcPts val="0"/>
              </a:spcAft>
              <a:buSzPts val="3200"/>
              <a:buNone/>
            </a:pPr>
            <a:endParaRPr sz="3200" dirty="0"/>
          </a:p>
          <a:p>
            <a:pPr marL="920750" lvl="1" indent="-260350" algn="l" rtl="0">
              <a:lnSpc>
                <a:spcPct val="100000"/>
              </a:lnSpc>
              <a:spcBef>
                <a:spcPts val="1600"/>
              </a:spcBef>
              <a:spcAft>
                <a:spcPts val="0"/>
              </a:spcAft>
              <a:buSzPts val="3200"/>
              <a:buNone/>
            </a:pPr>
            <a:endParaRPr sz="3200" dirty="0"/>
          </a:p>
          <a:p>
            <a:pPr marL="457200" lvl="1" indent="0" algn="l" rtl="0">
              <a:lnSpc>
                <a:spcPct val="100000"/>
              </a:lnSpc>
              <a:spcBef>
                <a:spcPts val="1600"/>
              </a:spcBef>
              <a:spcAft>
                <a:spcPts val="0"/>
              </a:spcAft>
              <a:buSzPts val="3200"/>
              <a:buNone/>
            </a:pPr>
            <a:endParaRPr sz="3200" dirty="0"/>
          </a:p>
          <a:p>
            <a:pPr marL="920750" lvl="1" indent="-260350" algn="l" rtl="0">
              <a:lnSpc>
                <a:spcPct val="100000"/>
              </a:lnSpc>
              <a:spcBef>
                <a:spcPts val="1600"/>
              </a:spcBef>
              <a:spcAft>
                <a:spcPts val="0"/>
              </a:spcAft>
              <a:buSzPts val="3200"/>
              <a:buNone/>
            </a:pPr>
            <a:endParaRPr sz="3200" dirty="0"/>
          </a:p>
          <a:p>
            <a:pPr marL="920750" lvl="1" indent="-285750" algn="l" rtl="0">
              <a:lnSpc>
                <a:spcPct val="100000"/>
              </a:lnSpc>
              <a:spcBef>
                <a:spcPts val="1600"/>
              </a:spcBef>
              <a:spcAft>
                <a:spcPts val="0"/>
              </a:spcAft>
              <a:buSzPts val="2800"/>
              <a:buNone/>
            </a:pPr>
            <a:endParaRPr dirty="0"/>
          </a:p>
        </p:txBody>
      </p:sp>
      <p:sp>
        <p:nvSpPr>
          <p:cNvPr id="343" name="Google Shape;343;p6"/>
          <p:cNvSpPr txBox="1">
            <a:spLocks noGrp="1"/>
          </p:cNvSpPr>
          <p:nvPr>
            <p:ph type="title"/>
          </p:nvPr>
        </p:nvSpPr>
        <p:spPr>
          <a:xfrm>
            <a:off x="736980" y="731521"/>
            <a:ext cx="16814040" cy="775597"/>
          </a:xfrm>
          <a:prstGeom prst="rect">
            <a:avLst/>
          </a:prstGeom>
          <a:noFill/>
          <a:ln>
            <a:noFill/>
          </a:ln>
        </p:spPr>
        <p:txBody>
          <a:bodyPr spcFirstLastPara="1" wrap="square" lIns="0" tIns="0" rIns="0" bIns="0" anchor="t" anchorCtr="0">
            <a:spAutoFit/>
          </a:bodyPr>
          <a:lstStyle/>
          <a:p>
            <a:pPr marL="0" lvl="0" indent="0" algn="l" rtl="0">
              <a:lnSpc>
                <a:spcPct val="90000"/>
              </a:lnSpc>
              <a:spcBef>
                <a:spcPts val="0"/>
              </a:spcBef>
              <a:spcAft>
                <a:spcPts val="0"/>
              </a:spcAft>
              <a:buClr>
                <a:schemeClr val="dk1"/>
              </a:buClr>
              <a:buSzPts val="5600"/>
              <a:buFont typeface="Arial"/>
              <a:buNone/>
            </a:pPr>
            <a:r>
              <a:rPr lang="en-US" dirty="0"/>
              <a:t>Determining datums and critical dimensions</a:t>
            </a:r>
            <a:endParaRPr dirty="0"/>
          </a:p>
        </p:txBody>
      </p:sp>
      <p:pic>
        <p:nvPicPr>
          <p:cNvPr id="344" name="Google Shape;344;p6" descr="A picture containing electronics&#10;&#10;Description automatically generated"/>
          <p:cNvPicPr preferRelativeResize="0"/>
          <p:nvPr/>
        </p:nvPicPr>
        <p:blipFill rotWithShape="1">
          <a:blip r:embed="rId3">
            <a:alphaModFix/>
          </a:blip>
          <a:srcRect/>
          <a:stretch/>
        </p:blipFill>
        <p:spPr>
          <a:xfrm>
            <a:off x="9448800" y="5425440"/>
            <a:ext cx="8839200" cy="4709048"/>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49"/>
        <p:cNvGrpSpPr/>
        <p:nvPr/>
      </p:nvGrpSpPr>
      <p:grpSpPr>
        <a:xfrm>
          <a:off x="0" y="0"/>
          <a:ext cx="0" cy="0"/>
          <a:chOff x="0" y="0"/>
          <a:chExt cx="0" cy="0"/>
        </a:xfrm>
      </p:grpSpPr>
      <p:sp>
        <p:nvSpPr>
          <p:cNvPr id="350" name="Google Shape;350;p7"/>
          <p:cNvSpPr txBox="1">
            <a:spLocks noGrp="1"/>
          </p:cNvSpPr>
          <p:nvPr>
            <p:ph type="body" idx="1"/>
          </p:nvPr>
        </p:nvSpPr>
        <p:spPr>
          <a:xfrm>
            <a:off x="472285" y="1829486"/>
            <a:ext cx="16814040" cy="4409949"/>
          </a:xfrm>
          <a:prstGeom prst="rect">
            <a:avLst/>
          </a:prstGeom>
          <a:noFill/>
          <a:ln>
            <a:noFill/>
          </a:ln>
        </p:spPr>
        <p:txBody>
          <a:bodyPr spcFirstLastPara="1" wrap="square" lIns="0" tIns="0" rIns="0" bIns="0" anchor="t" anchorCtr="0">
            <a:normAutofit/>
          </a:bodyPr>
          <a:lstStyle/>
          <a:p>
            <a:pPr marL="920750" lvl="1" indent="-463550" algn="l" rtl="0">
              <a:lnSpc>
                <a:spcPct val="100000"/>
              </a:lnSpc>
              <a:spcBef>
                <a:spcPts val="0"/>
              </a:spcBef>
              <a:spcAft>
                <a:spcPts val="0"/>
              </a:spcAft>
              <a:buSzPct val="88000"/>
              <a:buFont typeface="Arial" panose="020B0604020202020204" pitchFamily="34" charset="0"/>
              <a:buChar char="•"/>
            </a:pPr>
            <a:r>
              <a:rPr lang="en-US" sz="3200" dirty="0"/>
              <a:t>Setup for third operation to machine the bores on top face</a:t>
            </a:r>
            <a:endParaRPr lang="en-US" dirty="0"/>
          </a:p>
          <a:p>
            <a:pPr marL="920750" lvl="1" indent="-463550" algn="l" rtl="0">
              <a:lnSpc>
                <a:spcPct val="100000"/>
              </a:lnSpc>
              <a:spcBef>
                <a:spcPts val="1600"/>
              </a:spcBef>
              <a:spcAft>
                <a:spcPts val="0"/>
              </a:spcAft>
              <a:buSzPct val="88000"/>
              <a:buFont typeface="Arial" panose="020B0604020202020204" pitchFamily="34" charset="0"/>
              <a:buChar char="•"/>
            </a:pPr>
            <a:r>
              <a:rPr lang="en-US" sz="3200" dirty="0"/>
              <a:t>WCS set off datums from the print that match the original faces machined from OP1 and OP2</a:t>
            </a:r>
            <a:endParaRPr lang="en-US" dirty="0"/>
          </a:p>
          <a:p>
            <a:pPr marL="920750" lvl="1" indent="-463550" algn="l" rtl="0">
              <a:lnSpc>
                <a:spcPct val="100000"/>
              </a:lnSpc>
              <a:spcBef>
                <a:spcPts val="1600"/>
              </a:spcBef>
              <a:spcAft>
                <a:spcPts val="0"/>
              </a:spcAft>
              <a:buSzPct val="88000"/>
              <a:buFont typeface="Arial" panose="020B0604020202020204" pitchFamily="34" charset="0"/>
              <a:buChar char="•"/>
            </a:pPr>
            <a:r>
              <a:rPr lang="en-US" sz="3200" dirty="0"/>
              <a:t>As part is oriented for different setups, these datums will be followed</a:t>
            </a:r>
            <a:endParaRPr dirty="0"/>
          </a:p>
          <a:p>
            <a:pPr marL="920750" lvl="1" indent="-260350" algn="l" rtl="0">
              <a:lnSpc>
                <a:spcPct val="100000"/>
              </a:lnSpc>
              <a:spcBef>
                <a:spcPts val="1600"/>
              </a:spcBef>
              <a:spcAft>
                <a:spcPts val="0"/>
              </a:spcAft>
              <a:buSzPts val="3200"/>
              <a:buNone/>
            </a:pPr>
            <a:endParaRPr sz="3200" dirty="0"/>
          </a:p>
          <a:p>
            <a:pPr marL="457200" lvl="1" indent="0" algn="l" rtl="0">
              <a:lnSpc>
                <a:spcPct val="100000"/>
              </a:lnSpc>
              <a:spcBef>
                <a:spcPts val="1600"/>
              </a:spcBef>
              <a:spcAft>
                <a:spcPts val="0"/>
              </a:spcAft>
              <a:buSzPts val="3200"/>
              <a:buNone/>
            </a:pPr>
            <a:endParaRPr sz="3200" dirty="0"/>
          </a:p>
          <a:p>
            <a:pPr marL="920750" lvl="1" indent="-260350" algn="l" rtl="0">
              <a:lnSpc>
                <a:spcPct val="100000"/>
              </a:lnSpc>
              <a:spcBef>
                <a:spcPts val="1600"/>
              </a:spcBef>
              <a:spcAft>
                <a:spcPts val="0"/>
              </a:spcAft>
              <a:buSzPts val="3200"/>
              <a:buNone/>
            </a:pPr>
            <a:endParaRPr sz="3200" dirty="0"/>
          </a:p>
          <a:p>
            <a:pPr marL="920750" lvl="1" indent="-260350" algn="l" rtl="0">
              <a:lnSpc>
                <a:spcPct val="100000"/>
              </a:lnSpc>
              <a:spcBef>
                <a:spcPts val="1600"/>
              </a:spcBef>
              <a:spcAft>
                <a:spcPts val="0"/>
              </a:spcAft>
              <a:buSzPts val="3200"/>
              <a:buNone/>
            </a:pPr>
            <a:endParaRPr sz="3200" dirty="0"/>
          </a:p>
          <a:p>
            <a:pPr marL="457200" lvl="1" indent="0" algn="l" rtl="0">
              <a:lnSpc>
                <a:spcPct val="100000"/>
              </a:lnSpc>
              <a:spcBef>
                <a:spcPts val="1600"/>
              </a:spcBef>
              <a:spcAft>
                <a:spcPts val="0"/>
              </a:spcAft>
              <a:buSzPts val="3200"/>
              <a:buNone/>
            </a:pPr>
            <a:endParaRPr sz="3200" dirty="0"/>
          </a:p>
          <a:p>
            <a:pPr marL="920750" lvl="1" indent="-260350" algn="l" rtl="0">
              <a:lnSpc>
                <a:spcPct val="100000"/>
              </a:lnSpc>
              <a:spcBef>
                <a:spcPts val="1600"/>
              </a:spcBef>
              <a:spcAft>
                <a:spcPts val="0"/>
              </a:spcAft>
              <a:buSzPts val="3200"/>
              <a:buNone/>
            </a:pPr>
            <a:endParaRPr sz="3200" dirty="0"/>
          </a:p>
          <a:p>
            <a:pPr marL="920750" lvl="1" indent="-285750" algn="l" rtl="0">
              <a:lnSpc>
                <a:spcPct val="100000"/>
              </a:lnSpc>
              <a:spcBef>
                <a:spcPts val="1600"/>
              </a:spcBef>
              <a:spcAft>
                <a:spcPts val="0"/>
              </a:spcAft>
              <a:buSzPts val="2800"/>
              <a:buNone/>
            </a:pPr>
            <a:endParaRPr dirty="0"/>
          </a:p>
        </p:txBody>
      </p:sp>
      <p:sp>
        <p:nvSpPr>
          <p:cNvPr id="351" name="Google Shape;351;p7"/>
          <p:cNvSpPr txBox="1">
            <a:spLocks noGrp="1"/>
          </p:cNvSpPr>
          <p:nvPr>
            <p:ph type="title"/>
          </p:nvPr>
        </p:nvSpPr>
        <p:spPr>
          <a:xfrm>
            <a:off x="736980" y="731521"/>
            <a:ext cx="16814040" cy="775597"/>
          </a:xfrm>
          <a:prstGeom prst="rect">
            <a:avLst/>
          </a:prstGeom>
          <a:noFill/>
          <a:ln>
            <a:noFill/>
          </a:ln>
        </p:spPr>
        <p:txBody>
          <a:bodyPr spcFirstLastPara="1" wrap="square" lIns="0" tIns="0" rIns="0" bIns="0" anchor="t" anchorCtr="0">
            <a:spAutoFit/>
          </a:bodyPr>
          <a:lstStyle/>
          <a:p>
            <a:pPr marL="0" lvl="0" indent="0" algn="l" rtl="0">
              <a:lnSpc>
                <a:spcPct val="90000"/>
              </a:lnSpc>
              <a:spcBef>
                <a:spcPts val="0"/>
              </a:spcBef>
              <a:spcAft>
                <a:spcPts val="0"/>
              </a:spcAft>
              <a:buClr>
                <a:schemeClr val="dk1"/>
              </a:buClr>
              <a:buSzPts val="5600"/>
              <a:buFont typeface="Arial"/>
              <a:buNone/>
            </a:pPr>
            <a:r>
              <a:rPr lang="en-US" dirty="0"/>
              <a:t>Determining datums and critical dimensions</a:t>
            </a:r>
            <a:endParaRPr dirty="0"/>
          </a:p>
        </p:txBody>
      </p:sp>
      <p:pic>
        <p:nvPicPr>
          <p:cNvPr id="352" name="Google Shape;352;p7"/>
          <p:cNvPicPr preferRelativeResize="0"/>
          <p:nvPr/>
        </p:nvPicPr>
        <p:blipFill rotWithShape="1">
          <a:blip r:embed="rId3">
            <a:alphaModFix/>
          </a:blip>
          <a:srcRect/>
          <a:stretch/>
        </p:blipFill>
        <p:spPr>
          <a:xfrm>
            <a:off x="9144000" y="4321843"/>
            <a:ext cx="7772398" cy="5330667"/>
          </a:xfrm>
          <a:prstGeom prst="rect">
            <a:avLst/>
          </a:prstGeom>
          <a:noFill/>
          <a:ln>
            <a:noFill/>
          </a:ln>
        </p:spPr>
      </p:pic>
      <p:pic>
        <p:nvPicPr>
          <p:cNvPr id="353" name="Google Shape;353;p7" descr="Diagram&#10;&#10;Description automatically generated"/>
          <p:cNvPicPr preferRelativeResize="0"/>
          <p:nvPr/>
        </p:nvPicPr>
        <p:blipFill rotWithShape="1">
          <a:blip r:embed="rId4">
            <a:alphaModFix/>
          </a:blip>
          <a:srcRect/>
          <a:stretch/>
        </p:blipFill>
        <p:spPr>
          <a:xfrm>
            <a:off x="0" y="5299206"/>
            <a:ext cx="8970176" cy="40659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58"/>
        <p:cNvGrpSpPr/>
        <p:nvPr/>
      </p:nvGrpSpPr>
      <p:grpSpPr>
        <a:xfrm>
          <a:off x="0" y="0"/>
          <a:ext cx="0" cy="0"/>
          <a:chOff x="0" y="0"/>
          <a:chExt cx="0" cy="0"/>
        </a:xfrm>
      </p:grpSpPr>
      <p:sp>
        <p:nvSpPr>
          <p:cNvPr id="359" name="Google Shape;359;p8"/>
          <p:cNvSpPr txBox="1">
            <a:spLocks noGrp="1"/>
          </p:cNvSpPr>
          <p:nvPr>
            <p:ph type="body" idx="1"/>
          </p:nvPr>
        </p:nvSpPr>
        <p:spPr>
          <a:xfrm>
            <a:off x="472285" y="1829486"/>
            <a:ext cx="16814040" cy="4409949"/>
          </a:xfrm>
          <a:prstGeom prst="rect">
            <a:avLst/>
          </a:prstGeom>
          <a:noFill/>
          <a:ln>
            <a:noFill/>
          </a:ln>
        </p:spPr>
        <p:txBody>
          <a:bodyPr spcFirstLastPara="1" wrap="square" lIns="0" tIns="0" rIns="0" bIns="0" anchor="t" anchorCtr="0">
            <a:normAutofit/>
          </a:bodyPr>
          <a:lstStyle/>
          <a:p>
            <a:pPr marL="920750" lvl="1" indent="-463550" algn="l" rtl="0">
              <a:lnSpc>
                <a:spcPct val="100000"/>
              </a:lnSpc>
              <a:spcBef>
                <a:spcPts val="0"/>
              </a:spcBef>
              <a:spcAft>
                <a:spcPts val="0"/>
              </a:spcAft>
              <a:buSzPts val="3200"/>
              <a:buFont typeface="Arial" panose="020B0604020202020204" pitchFamily="34" charset="0"/>
              <a:buChar char="•"/>
            </a:pPr>
            <a:r>
              <a:rPr lang="en-US" sz="3200" dirty="0"/>
              <a:t>Setup for fourth operation to machine the holes on the opposite side</a:t>
            </a:r>
            <a:endParaRPr dirty="0"/>
          </a:p>
          <a:p>
            <a:pPr marL="920750" lvl="1" indent="-463550" algn="l" rtl="0">
              <a:lnSpc>
                <a:spcPct val="100000"/>
              </a:lnSpc>
              <a:spcBef>
                <a:spcPts val="1600"/>
              </a:spcBef>
              <a:spcAft>
                <a:spcPts val="0"/>
              </a:spcAft>
              <a:buSzPts val="3200"/>
              <a:buFont typeface="Arial" panose="020B0604020202020204" pitchFamily="34" charset="0"/>
              <a:buChar char="•"/>
            </a:pPr>
            <a:r>
              <a:rPr lang="en-US" sz="3200" dirty="0"/>
              <a:t>WCS set off datums from the print that match the original faces machined from OP1 and OP2</a:t>
            </a:r>
            <a:endParaRPr dirty="0"/>
          </a:p>
          <a:p>
            <a:pPr marL="920750" lvl="1" indent="-463550" algn="l" rtl="0">
              <a:lnSpc>
                <a:spcPct val="100000"/>
              </a:lnSpc>
              <a:spcBef>
                <a:spcPts val="1600"/>
              </a:spcBef>
              <a:spcAft>
                <a:spcPts val="0"/>
              </a:spcAft>
              <a:buSzPts val="3200"/>
              <a:buFont typeface="Arial" panose="020B0604020202020204" pitchFamily="34" charset="0"/>
              <a:buChar char="•"/>
            </a:pPr>
            <a:r>
              <a:rPr lang="en-US" sz="3200" dirty="0"/>
              <a:t>Part is rotated 180 degrees clockwise from OP3</a:t>
            </a:r>
            <a:endParaRPr dirty="0"/>
          </a:p>
          <a:p>
            <a:pPr marL="920750" lvl="1" indent="-463550" algn="l" rtl="0">
              <a:lnSpc>
                <a:spcPct val="100000"/>
              </a:lnSpc>
              <a:spcBef>
                <a:spcPts val="1600"/>
              </a:spcBef>
              <a:spcAft>
                <a:spcPts val="0"/>
              </a:spcAft>
              <a:buSzPts val="3200"/>
              <a:buFont typeface="Arial" panose="020B0604020202020204" pitchFamily="34" charset="0"/>
              <a:buChar char="•"/>
            </a:pPr>
            <a:r>
              <a:rPr lang="en-US" sz="3200" dirty="0"/>
              <a:t>X datum follows X datum from OP3</a:t>
            </a:r>
            <a:endParaRPr dirty="0"/>
          </a:p>
          <a:p>
            <a:pPr marL="920750" lvl="1" indent="-260350" algn="l" rtl="0">
              <a:lnSpc>
                <a:spcPct val="100000"/>
              </a:lnSpc>
              <a:spcBef>
                <a:spcPts val="1600"/>
              </a:spcBef>
              <a:spcAft>
                <a:spcPts val="0"/>
              </a:spcAft>
              <a:buSzPts val="3200"/>
              <a:buNone/>
            </a:pPr>
            <a:endParaRPr sz="3200" dirty="0"/>
          </a:p>
          <a:p>
            <a:pPr marL="457200" lvl="1" indent="0" algn="l" rtl="0">
              <a:lnSpc>
                <a:spcPct val="100000"/>
              </a:lnSpc>
              <a:spcBef>
                <a:spcPts val="1600"/>
              </a:spcBef>
              <a:spcAft>
                <a:spcPts val="0"/>
              </a:spcAft>
              <a:buSzPts val="3200"/>
              <a:buNone/>
            </a:pPr>
            <a:endParaRPr sz="3200" dirty="0"/>
          </a:p>
          <a:p>
            <a:pPr marL="920750" lvl="1" indent="-260350" algn="l" rtl="0">
              <a:lnSpc>
                <a:spcPct val="100000"/>
              </a:lnSpc>
              <a:spcBef>
                <a:spcPts val="1600"/>
              </a:spcBef>
              <a:spcAft>
                <a:spcPts val="0"/>
              </a:spcAft>
              <a:buSzPts val="3200"/>
              <a:buNone/>
            </a:pPr>
            <a:endParaRPr sz="3200" dirty="0"/>
          </a:p>
          <a:p>
            <a:pPr marL="920750" lvl="1" indent="-260350" algn="l" rtl="0">
              <a:lnSpc>
                <a:spcPct val="100000"/>
              </a:lnSpc>
              <a:spcBef>
                <a:spcPts val="1600"/>
              </a:spcBef>
              <a:spcAft>
                <a:spcPts val="0"/>
              </a:spcAft>
              <a:buSzPts val="3200"/>
              <a:buNone/>
            </a:pPr>
            <a:endParaRPr sz="3200" dirty="0"/>
          </a:p>
          <a:p>
            <a:pPr marL="457200" lvl="1" indent="0" algn="l" rtl="0">
              <a:lnSpc>
                <a:spcPct val="100000"/>
              </a:lnSpc>
              <a:spcBef>
                <a:spcPts val="1600"/>
              </a:spcBef>
              <a:spcAft>
                <a:spcPts val="0"/>
              </a:spcAft>
              <a:buSzPts val="3200"/>
              <a:buNone/>
            </a:pPr>
            <a:endParaRPr sz="3200" dirty="0"/>
          </a:p>
          <a:p>
            <a:pPr marL="920750" lvl="1" indent="-260350" algn="l" rtl="0">
              <a:lnSpc>
                <a:spcPct val="100000"/>
              </a:lnSpc>
              <a:spcBef>
                <a:spcPts val="1600"/>
              </a:spcBef>
              <a:spcAft>
                <a:spcPts val="0"/>
              </a:spcAft>
              <a:buSzPts val="3200"/>
              <a:buNone/>
            </a:pPr>
            <a:endParaRPr sz="3200" dirty="0"/>
          </a:p>
          <a:p>
            <a:pPr marL="920750" lvl="1" indent="-285750" algn="l" rtl="0">
              <a:lnSpc>
                <a:spcPct val="100000"/>
              </a:lnSpc>
              <a:spcBef>
                <a:spcPts val="1600"/>
              </a:spcBef>
              <a:spcAft>
                <a:spcPts val="0"/>
              </a:spcAft>
              <a:buSzPts val="2800"/>
              <a:buNone/>
            </a:pPr>
            <a:endParaRPr dirty="0"/>
          </a:p>
        </p:txBody>
      </p:sp>
      <p:sp>
        <p:nvSpPr>
          <p:cNvPr id="360" name="Google Shape;360;p8"/>
          <p:cNvSpPr txBox="1">
            <a:spLocks noGrp="1"/>
          </p:cNvSpPr>
          <p:nvPr>
            <p:ph type="title"/>
          </p:nvPr>
        </p:nvSpPr>
        <p:spPr>
          <a:xfrm>
            <a:off x="736980" y="731521"/>
            <a:ext cx="16814040" cy="775597"/>
          </a:xfrm>
          <a:prstGeom prst="rect">
            <a:avLst/>
          </a:prstGeom>
          <a:noFill/>
          <a:ln>
            <a:noFill/>
          </a:ln>
        </p:spPr>
        <p:txBody>
          <a:bodyPr spcFirstLastPara="1" wrap="square" lIns="0" tIns="0" rIns="0" bIns="0" anchor="t" anchorCtr="0">
            <a:spAutoFit/>
          </a:bodyPr>
          <a:lstStyle/>
          <a:p>
            <a:pPr marL="0" lvl="0" indent="0" algn="l" rtl="0">
              <a:lnSpc>
                <a:spcPct val="90000"/>
              </a:lnSpc>
              <a:spcBef>
                <a:spcPts val="0"/>
              </a:spcBef>
              <a:spcAft>
                <a:spcPts val="0"/>
              </a:spcAft>
              <a:buClr>
                <a:schemeClr val="dk1"/>
              </a:buClr>
              <a:buSzPts val="5600"/>
              <a:buFont typeface="Arial"/>
              <a:buNone/>
            </a:pPr>
            <a:r>
              <a:rPr lang="en-US" dirty="0"/>
              <a:t>Determining datums and critical dimensions</a:t>
            </a:r>
            <a:endParaRPr dirty="0"/>
          </a:p>
        </p:txBody>
      </p:sp>
      <p:pic>
        <p:nvPicPr>
          <p:cNvPr id="361" name="Google Shape;361;p8"/>
          <p:cNvPicPr preferRelativeResize="0"/>
          <p:nvPr/>
        </p:nvPicPr>
        <p:blipFill rotWithShape="1">
          <a:blip r:embed="rId3">
            <a:alphaModFix/>
          </a:blip>
          <a:srcRect/>
          <a:stretch/>
        </p:blipFill>
        <p:spPr>
          <a:xfrm>
            <a:off x="9683807" y="4321843"/>
            <a:ext cx="6692784" cy="5330667"/>
          </a:xfrm>
          <a:prstGeom prst="rect">
            <a:avLst/>
          </a:prstGeom>
          <a:noFill/>
          <a:ln>
            <a:noFill/>
          </a:ln>
        </p:spPr>
      </p:pic>
      <p:pic>
        <p:nvPicPr>
          <p:cNvPr id="362" name="Google Shape;362;p8" descr="Diagram&#10;&#10;Description automatically generated"/>
          <p:cNvPicPr preferRelativeResize="0"/>
          <p:nvPr/>
        </p:nvPicPr>
        <p:blipFill rotWithShape="1">
          <a:blip r:embed="rId4">
            <a:alphaModFix/>
          </a:blip>
          <a:srcRect/>
          <a:stretch/>
        </p:blipFill>
        <p:spPr>
          <a:xfrm>
            <a:off x="0" y="5299206"/>
            <a:ext cx="8970176" cy="406592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p14:dur="25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p:fade/>
      </p:transition>
    </mc:Fallback>
  </mc:AlternateContent>
</p:sld>
</file>

<file path=ppt/theme/theme1.xml><?xml version="1.0" encoding="utf-8"?>
<a:theme xmlns:a="http://schemas.openxmlformats.org/drawingml/2006/main" name="Autodesk Theme">
  <a:themeElements>
    <a:clrScheme name="Custom 8">
      <a:dk1>
        <a:srgbClr val="000000"/>
      </a:dk1>
      <a:lt1>
        <a:srgbClr val="FFFFFF"/>
      </a:lt1>
      <a:dk2>
        <a:srgbClr val="666666"/>
      </a:dk2>
      <a:lt2>
        <a:srgbClr val="CCCCCC"/>
      </a:lt2>
      <a:accent1>
        <a:srgbClr val="2BC275"/>
      </a:accent1>
      <a:accent2>
        <a:srgbClr val="5F60FF"/>
      </a:accent2>
      <a:accent3>
        <a:srgbClr val="D74E26"/>
      </a:accent3>
      <a:accent4>
        <a:srgbClr val="FFC31A"/>
      </a:accent4>
      <a:accent5>
        <a:srgbClr val="37A5CC"/>
      </a:accent5>
      <a:accent6>
        <a:srgbClr val="E51050"/>
      </a:accent6>
      <a:hlink>
        <a:srgbClr val="000000"/>
      </a:hlink>
      <a:folHlink>
        <a:srgbClr val="6666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Autodesk Theme">
  <a:themeElements>
    <a:clrScheme name="Custom 8">
      <a:dk1>
        <a:srgbClr val="000000"/>
      </a:dk1>
      <a:lt1>
        <a:srgbClr val="FFFFFF"/>
      </a:lt1>
      <a:dk2>
        <a:srgbClr val="666666"/>
      </a:dk2>
      <a:lt2>
        <a:srgbClr val="CCCCCC"/>
      </a:lt2>
      <a:accent1>
        <a:srgbClr val="2BC275"/>
      </a:accent1>
      <a:accent2>
        <a:srgbClr val="5F60FF"/>
      </a:accent2>
      <a:accent3>
        <a:srgbClr val="D74E26"/>
      </a:accent3>
      <a:accent4>
        <a:srgbClr val="FFC31A"/>
      </a:accent4>
      <a:accent5>
        <a:srgbClr val="37A5CC"/>
      </a:accent5>
      <a:accent6>
        <a:srgbClr val="E51050"/>
      </a:accent6>
      <a:hlink>
        <a:srgbClr val="000000"/>
      </a:hlink>
      <a:folHlink>
        <a:srgbClr val="6666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1207</TotalTime>
  <Words>916</Words>
  <Application>Microsoft Macintosh PowerPoint</Application>
  <PresentationFormat>Custom</PresentationFormat>
  <Paragraphs>108</Paragraphs>
  <Slides>11</Slides>
  <Notes>10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11</vt:i4>
      </vt:variant>
    </vt:vector>
  </HeadingPairs>
  <TitlesOfParts>
    <vt:vector size="17" baseType="lpstr">
      <vt:lpstr>Arial</vt:lpstr>
      <vt:lpstr>Calibri</vt:lpstr>
      <vt:lpstr>Courier New</vt:lpstr>
      <vt:lpstr>Noto Sans Symbols</vt:lpstr>
      <vt:lpstr>Autodesk Theme</vt:lpstr>
      <vt:lpstr>1_Autodesk Theme</vt:lpstr>
      <vt:lpstr>Following part datum</vt:lpstr>
      <vt:lpstr>Learning objectives</vt:lpstr>
      <vt:lpstr>Determining datums and critical dimensions</vt:lpstr>
      <vt:lpstr>Determining datums and critical dimensions</vt:lpstr>
      <vt:lpstr>Determining datums and critical dimensions</vt:lpstr>
      <vt:lpstr>Determining datums and critical dimensions</vt:lpstr>
      <vt:lpstr>Determining datums and critical dimensions</vt:lpstr>
      <vt:lpstr>Determining datums and critical dimensions</vt:lpstr>
      <vt:lpstr>Determining datums and critical dimensions</vt:lpstr>
      <vt:lpstr>Datum theory best practices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Following Part Datum </dc:title>
  <dc:creator>Matthew Perez</dc:creator>
  <cp:lastModifiedBy>Jessica Bendy</cp:lastModifiedBy>
  <cp:revision>8</cp:revision>
  <dcterms:created xsi:type="dcterms:W3CDTF">2021-11-15T20:13:18Z</dcterms:created>
  <dcterms:modified xsi:type="dcterms:W3CDTF">2023-05-31T22:53:21Z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0x0101009DFB1228E6EC6F4C9F50513CF99E738B</vt:lpwstr>
  </property>
</Properties>
</file>